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napToGrid="0">
      <p:cViewPr>
        <p:scale>
          <a:sx n="95" d="100"/>
          <a:sy n="95" d="100"/>
        </p:scale>
        <p:origin x="-163" y="-1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EC0F040-709B-37DC-5342-CB104D8560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BC76BFC-E1A7-2455-D3C9-FB9D6886F0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F5A7A4C-0EC6-9A04-773C-5C757140E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7A08-51F3-436D-91E6-BDFFDF4FFBC4}" type="datetimeFigureOut">
              <a:rPr lang="en-US" smtClean="0"/>
              <a:t>5/28/2024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F4F82B9-73B3-4F2D-2BA8-65036BE4B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1EAE024-6959-630D-DDF9-04FC1E0F2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F216-4457-4E10-8BE8-ADFCF5EC7A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11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F34742-370F-3E04-C48C-674AEDC35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E68E3A3-235D-279D-7448-3AB559F3CB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147BE07-F62A-9D13-131F-59F60C624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7A08-51F3-436D-91E6-BDFFDF4FFBC4}" type="datetimeFigureOut">
              <a:rPr lang="en-US" smtClean="0"/>
              <a:t>5/28/2024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8B4AE36-C924-AA0C-80EC-88E093FD9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B8E5569-DEB4-C5C1-A67C-6B52D0F46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F216-4457-4E10-8BE8-ADFCF5EC7A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96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9C918909-7C9D-13B2-DDAD-CFBA5C2122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4F70868-F83C-4F38-874F-3131F93AE3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E2B0B2B-0144-A23B-44CE-3ACDE615D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7A08-51F3-436D-91E6-BDFFDF4FFBC4}" type="datetimeFigureOut">
              <a:rPr lang="en-US" smtClean="0"/>
              <a:t>5/28/2024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9799FA8-DF60-21A4-63B3-FEC8B229D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5088352-E5F2-73FA-6500-C34746D89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F216-4457-4E10-8BE8-ADFCF5EC7A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058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4EBDABD-854A-2CDD-1825-C9DB69B7B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2B78BBE-B09D-036A-F23D-709331F440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342BACE-DA9D-4F1B-9421-F7A36D41D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7A08-51F3-436D-91E6-BDFFDF4FFBC4}" type="datetimeFigureOut">
              <a:rPr lang="en-US" smtClean="0"/>
              <a:t>5/28/2024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1731AED-1AC9-7A29-9EB0-1169ED500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B2432EC-C242-C131-738B-EA4F69352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F216-4457-4E10-8BE8-ADFCF5EC7A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893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149AC6-0251-39D8-7DCC-33F8C999F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33987EF-2BFC-E7A6-BBF2-DB8F4B6E93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84784A2-C45F-180F-C9FE-7C6EAD35A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7A08-51F3-436D-91E6-BDFFDF4FFBC4}" type="datetimeFigureOut">
              <a:rPr lang="en-US" smtClean="0"/>
              <a:t>5/28/2024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96850E9-1F70-655B-581C-DF2E5AFC7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91DB720-BC7A-CF4E-07A1-D2E4010B4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F216-4457-4E10-8BE8-ADFCF5EC7A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876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CFD89C9-D397-8ED5-EB45-DCB810555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F27567D-5ECD-C4C4-E3D7-44FC6291DB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720601C-7644-67F1-245E-D8EA602AA8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2A13A4B-2CC7-3427-41DD-933ACEB80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7A08-51F3-436D-91E6-BDFFDF4FFBC4}" type="datetimeFigureOut">
              <a:rPr lang="en-US" smtClean="0"/>
              <a:t>5/28/2024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85CB5DD-BA1A-936A-833C-B8980C41C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937A4AB-EE1E-09A9-3A42-CD786C390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F216-4457-4E10-8BE8-ADFCF5EC7A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101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0E83B1-0145-AA89-E9B3-BB9B12BD2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9EBD82C-D1DE-D26C-8808-4F9E755522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3FA5815-0BA8-3735-606C-0AFD68724E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1A96668-6695-AC79-2FF6-C82673F75D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25619D8-9612-76A4-8A75-D9B8BCE016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7ADBF71B-4BDD-2ECB-9812-F3FCECB0F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7A08-51F3-436D-91E6-BDFFDF4FFBC4}" type="datetimeFigureOut">
              <a:rPr lang="en-US" smtClean="0"/>
              <a:t>5/28/2024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CF0BF8ED-005C-AE23-BCFE-AF6CF51BA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611A84FB-4AAE-3F17-9960-A1B299508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F216-4457-4E10-8BE8-ADFCF5EC7A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726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9B67AD1-E228-9C6D-699A-DACCA4842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F8EEF73C-1527-5264-2018-DA6F02638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7A08-51F3-436D-91E6-BDFFDF4FFBC4}" type="datetimeFigureOut">
              <a:rPr lang="en-US" smtClean="0"/>
              <a:t>5/28/2024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79C21E7-758D-23F2-B898-5A432237D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210BEF0-9C5E-AD2C-0D52-D54129B78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F216-4457-4E10-8BE8-ADFCF5EC7A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278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0236364-3499-E7DF-6CF3-006A776BA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7A08-51F3-436D-91E6-BDFFDF4FFBC4}" type="datetimeFigureOut">
              <a:rPr lang="en-US" smtClean="0"/>
              <a:t>5/28/2024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474B574-F77B-4519-9A4D-11B85141B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37E2D7C-C3BB-AFD0-7E5C-56514678C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F216-4457-4E10-8BE8-ADFCF5EC7A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515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5F6AA4-C53F-F12B-2987-6CA435A24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6FDC0EE-B21C-D293-BA21-8B7213ACFB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759ED65-9D61-DC4C-8355-2CB0801468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A090C32-F614-1DA2-0F2B-27A7D6BBC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7A08-51F3-436D-91E6-BDFFDF4FFBC4}" type="datetimeFigureOut">
              <a:rPr lang="en-US" smtClean="0"/>
              <a:t>5/28/2024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7376D87-7E4B-60CE-C53A-5792703AA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84D9B5D-0531-8F38-FEB8-136345B9C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F216-4457-4E10-8BE8-ADFCF5EC7A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466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5FB534F-1382-16FD-AD80-776C4F5B7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FEDF232C-C202-F34F-D2A0-FC0BECE9B9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B593DF1-DDF2-0630-1138-59D643CA20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7E4002F-408E-4428-B3F2-E4DC2CEF4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7A08-51F3-436D-91E6-BDFFDF4FFBC4}" type="datetimeFigureOut">
              <a:rPr lang="en-US" smtClean="0"/>
              <a:t>5/28/2024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ED7FB89-C842-CF7E-A9FA-6DA5B3062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7465F0C-21C0-C9DD-273F-AC83012DB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F216-4457-4E10-8BE8-ADFCF5EC7A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536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FF4C5424-5850-8FAF-16F9-1BA4CE16F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C530A1C-6A22-239B-7044-93C3B67E76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54F6DD6-DCFC-1D0C-872A-5D88631048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C27A08-51F3-436D-91E6-BDFFDF4FFBC4}" type="datetimeFigureOut">
              <a:rPr lang="en-US" smtClean="0"/>
              <a:t>5/28/2024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DAB5BFF-68B1-2E5C-8851-D809B97180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31AF760-A526-55D6-DE14-1EB6217139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216-4457-4E10-8BE8-ADFCF5EC7A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445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B9A22F3-2E96-1C18-7E15-D06C663B5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4828"/>
            <a:ext cx="10515600" cy="706029"/>
          </a:xfrm>
        </p:spPr>
        <p:txBody>
          <a:bodyPr>
            <a:normAutofit/>
          </a:bodyPr>
          <a:lstStyle/>
          <a:p>
            <a:pPr algn="ctr"/>
            <a:r>
              <a:rPr lang="ar-EG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إملأ الفراغات!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2F9FD49-A1FC-E30F-2F0B-00C1CA6DF6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40526"/>
            <a:ext cx="10515600" cy="5752646"/>
          </a:xfrm>
        </p:spPr>
        <p:txBody>
          <a:bodyPr>
            <a:normAutofit/>
          </a:bodyPr>
          <a:lstStyle/>
          <a:p>
            <a:pPr marL="0" marR="0" indent="0" algn="just" rtl="1">
              <a:lnSpc>
                <a:spcPct val="16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ar-E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عائشة محمد عبد الرحمن، المشهورة بـ(_______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1</a:t>
            </a:r>
            <a:r>
              <a:rPr lang="ar-E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_______)، (________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2</a:t>
            </a:r>
            <a:r>
              <a:rPr lang="ar-E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______) في الدراسات الإسلامية والأدبية واللغوية، ولدت يمصر سنة (________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3</a:t>
            </a:r>
            <a:r>
              <a:rPr lang="ar-E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_______) ه، وتربّت تربية إسلامية. حصلت على الشهادة الجامعية من (______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4</a:t>
            </a:r>
            <a:r>
              <a:rPr lang="ar-E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______)، بـ(_______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5</a:t>
            </a:r>
            <a:r>
              <a:rPr lang="ar-E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______)، ثم حصلت على (______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6</a:t>
            </a:r>
            <a:r>
              <a:rPr lang="ar-E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______) من الجامعة نفسها. عملت في كثير من الجامعات العربية. كتبت بنت الشاطئ كتبا كثيرة منها: (_______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7</a:t>
            </a:r>
            <a:r>
              <a:rPr lang="ar-E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______) للقرآن الكريم، والإعجاز البياني للقرآن، و(______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8</a:t>
            </a:r>
            <a:r>
              <a:rPr lang="ar-E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________)، ونساء النبي، وأمّ النبي، والسيدة زينب. حصلت الدكتوراه عائشة عبد الرحمن على (________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9</a:t>
            </a:r>
            <a:r>
              <a:rPr lang="ar-E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______) للآداب من مصر سنة 1978 م، وعلى جائزة الآداب من الكويت سنة (_______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10</a:t>
            </a:r>
            <a:r>
              <a:rPr lang="ar-E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______) م، وحصلت في السعودية على جائزة الملك الفيصل لـ(______</a:t>
            </a:r>
            <a:r>
              <a:rPr lang="id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11</a:t>
            </a:r>
            <a:r>
              <a:rPr lang="ar-E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______) سنة 1994م.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9862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134</Words>
  <Application>Microsoft Office PowerPoint</Application>
  <PresentationFormat>Custom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إملأ الفراغات!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إملأ الفراغات!</dc:title>
  <dc:creator>muhammad.arifianto</dc:creator>
  <cp:lastModifiedBy>BISMILLAH NAWAITU</cp:lastModifiedBy>
  <cp:revision>6</cp:revision>
  <dcterms:created xsi:type="dcterms:W3CDTF">2022-09-05T23:56:53Z</dcterms:created>
  <dcterms:modified xsi:type="dcterms:W3CDTF">2024-05-28T03:44:04Z</dcterms:modified>
</cp:coreProperties>
</file>