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8" r:id="rId5"/>
    <p:sldId id="261" r:id="rId6"/>
    <p:sldId id="269" r:id="rId7"/>
    <p:sldId id="270" r:id="rId8"/>
    <p:sldId id="271" r:id="rId9"/>
    <p:sldId id="272" r:id="rId10"/>
    <p:sldId id="273" r:id="rId11"/>
    <p:sldId id="274" r:id="rId12"/>
    <p:sldId id="258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FFFF"/>
    <a:srgbClr val="FF99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15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7D9D3D-8C3A-42C5-8618-1F2185FA45DC}" type="doc">
      <dgm:prSet loTypeId="urn:microsoft.com/office/officeart/2005/8/layout/list1" loCatId="list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CC1C4FFB-8176-4A09-8D9B-C7A5644C4623}">
      <dgm:prSet phldrT="[Text]" custT="1"/>
      <dgm:spPr/>
      <dgm:t>
        <a:bodyPr/>
        <a:lstStyle/>
        <a:p>
          <a:pPr algn="r" rtl="1"/>
          <a:r>
            <a:rPr lang="ar-SA" sz="2400" dirty="0">
              <a:solidFill>
                <a:srgbClr val="FFFF00"/>
              </a:solidFill>
            </a:rPr>
            <a:t>أن يكون الفعل ثلاثيا، فلا يُصاغ من الأسماء والحروف. حسن :أحسنُ</a:t>
          </a:r>
          <a:endParaRPr lang="en-US" sz="2400" dirty="0">
            <a:solidFill>
              <a:srgbClr val="FFFF00"/>
            </a:solidFill>
          </a:endParaRPr>
        </a:p>
      </dgm:t>
    </dgm:pt>
    <dgm:pt modelId="{69B36B91-197B-402D-BADC-D8666DC72B93}" type="parTrans" cxnId="{064EA2F9-0CC9-463F-86E6-E6ED0EE46D33}">
      <dgm:prSet/>
      <dgm:spPr/>
      <dgm:t>
        <a:bodyPr/>
        <a:lstStyle/>
        <a:p>
          <a:endParaRPr lang="en-US"/>
        </a:p>
      </dgm:t>
    </dgm:pt>
    <dgm:pt modelId="{EF449F4B-3749-4B2A-82D1-B86F55995D9C}" type="sibTrans" cxnId="{064EA2F9-0CC9-463F-86E6-E6ED0EE46D33}">
      <dgm:prSet/>
      <dgm:spPr/>
      <dgm:t>
        <a:bodyPr/>
        <a:lstStyle/>
        <a:p>
          <a:endParaRPr lang="en-US"/>
        </a:p>
      </dgm:t>
    </dgm:pt>
    <dgm:pt modelId="{59254125-473B-4B43-B049-96D83AFA59C3}">
      <dgm:prSet phldrT="[Text]" custT="1"/>
      <dgm:spPr/>
      <dgm:t>
        <a:bodyPr/>
        <a:lstStyle/>
        <a:p>
          <a:pPr algn="r" rtl="1"/>
          <a:r>
            <a:rPr lang="ar-SA" sz="2400" dirty="0">
              <a:solidFill>
                <a:schemeClr val="tx1"/>
              </a:solidFill>
            </a:rPr>
            <a:t>أن يكون الفعل تاما، فلا يُصاغ من الأفعال الناقصة (كان و أخواتها و كاد)</a:t>
          </a:r>
          <a:endParaRPr lang="en-US" sz="2400" dirty="0">
            <a:solidFill>
              <a:schemeClr val="tx1"/>
            </a:solidFill>
          </a:endParaRPr>
        </a:p>
      </dgm:t>
    </dgm:pt>
    <dgm:pt modelId="{58FCFCD7-51E5-4693-9CC5-6503F012B0D1}" type="parTrans" cxnId="{4CE7E41A-BA1C-4681-9468-60B33EEB161C}">
      <dgm:prSet/>
      <dgm:spPr/>
      <dgm:t>
        <a:bodyPr/>
        <a:lstStyle/>
        <a:p>
          <a:endParaRPr lang="en-US"/>
        </a:p>
      </dgm:t>
    </dgm:pt>
    <dgm:pt modelId="{753AEE8A-3229-46E8-9051-AD6D627A867C}" type="sibTrans" cxnId="{4CE7E41A-BA1C-4681-9468-60B33EEB161C}">
      <dgm:prSet/>
      <dgm:spPr/>
      <dgm:t>
        <a:bodyPr/>
        <a:lstStyle/>
        <a:p>
          <a:endParaRPr lang="en-US"/>
        </a:p>
      </dgm:t>
    </dgm:pt>
    <dgm:pt modelId="{6A2DD8B5-80AE-4EBC-9F7A-EB016D0F16F2}">
      <dgm:prSet custT="1"/>
      <dgm:spPr/>
      <dgm:t>
        <a:bodyPr/>
        <a:lstStyle/>
        <a:p>
          <a:pPr algn="r" rtl="1"/>
          <a:r>
            <a:rPr lang="ar-SA" sz="2400" dirty="0">
              <a:solidFill>
                <a:srgbClr val="FFFF00"/>
              </a:solidFill>
            </a:rPr>
            <a:t>أن يكون مثبتاً غير منفي ، فلا يكون مثل  : ما علم ، ولا ينسى</a:t>
          </a:r>
          <a:endParaRPr lang="en-US" sz="2400" dirty="0">
            <a:solidFill>
              <a:srgbClr val="FFFF00"/>
            </a:solidFill>
          </a:endParaRPr>
        </a:p>
      </dgm:t>
    </dgm:pt>
    <dgm:pt modelId="{455E3AF4-DEBD-4B2D-A9E8-BE43C4DD2635}" type="parTrans" cxnId="{0CB6E5CC-646F-4B93-BCB7-9BA010E39641}">
      <dgm:prSet/>
      <dgm:spPr/>
      <dgm:t>
        <a:bodyPr/>
        <a:lstStyle/>
        <a:p>
          <a:endParaRPr lang="en-US"/>
        </a:p>
      </dgm:t>
    </dgm:pt>
    <dgm:pt modelId="{683A639A-B914-49C5-9529-8D4D63006185}" type="sibTrans" cxnId="{0CB6E5CC-646F-4B93-BCB7-9BA010E39641}">
      <dgm:prSet/>
      <dgm:spPr/>
      <dgm:t>
        <a:bodyPr/>
        <a:lstStyle/>
        <a:p>
          <a:endParaRPr lang="en-US"/>
        </a:p>
      </dgm:t>
    </dgm:pt>
    <dgm:pt modelId="{F679E442-A8EC-4863-93FF-16DD037027DD}">
      <dgm:prSet custT="1"/>
      <dgm:spPr/>
      <dgm:t>
        <a:bodyPr/>
        <a:lstStyle/>
        <a:p>
          <a:pPr algn="r"/>
          <a:r>
            <a:rPr lang="ar-SA" sz="2400" dirty="0">
              <a:solidFill>
                <a:schemeClr val="tx1"/>
              </a:solidFill>
            </a:rPr>
            <a:t>أن يكون مبنياً للمعلموم ، فلا يكون مبنياً للمجهول، مثل: يُقال ويُعلم</a:t>
          </a:r>
          <a:endParaRPr lang="en-US" sz="2400" dirty="0">
            <a:solidFill>
              <a:schemeClr val="tx1"/>
            </a:solidFill>
          </a:endParaRPr>
        </a:p>
      </dgm:t>
    </dgm:pt>
    <dgm:pt modelId="{348B8D79-38FD-4392-AE02-680CD549CC69}" type="parTrans" cxnId="{7AD6C0B3-A1E4-44D2-96BC-42D110E924FD}">
      <dgm:prSet/>
      <dgm:spPr/>
      <dgm:t>
        <a:bodyPr/>
        <a:lstStyle/>
        <a:p>
          <a:endParaRPr lang="en-US"/>
        </a:p>
      </dgm:t>
    </dgm:pt>
    <dgm:pt modelId="{90026524-7D26-4BCE-A9ED-9C309F2130F1}" type="sibTrans" cxnId="{7AD6C0B3-A1E4-44D2-96BC-42D110E924FD}">
      <dgm:prSet/>
      <dgm:spPr/>
      <dgm:t>
        <a:bodyPr/>
        <a:lstStyle/>
        <a:p>
          <a:endParaRPr lang="en-US"/>
        </a:p>
      </dgm:t>
    </dgm:pt>
    <dgm:pt modelId="{4CB51CC5-EAEC-46F1-B0A9-AC2B3AF06684}">
      <dgm:prSet custT="1"/>
      <dgm:spPr/>
      <dgm:t>
        <a:bodyPr/>
        <a:lstStyle/>
        <a:p>
          <a:pPr algn="r" rtl="1"/>
          <a:r>
            <a:rPr lang="ar-SA" sz="2400" dirty="0">
              <a:solidFill>
                <a:srgbClr val="FF0000"/>
              </a:solidFill>
            </a:rPr>
            <a:t>أن يكون تام التصرف غير جامد ، فلا يكون مثل :عسى ، ونعم ، وبئس ، وليس ، ونحوها</a:t>
          </a:r>
          <a:endParaRPr lang="en-US" sz="2400" dirty="0">
            <a:solidFill>
              <a:srgbClr val="FF0000"/>
            </a:solidFill>
          </a:endParaRPr>
        </a:p>
      </dgm:t>
    </dgm:pt>
    <dgm:pt modelId="{35689B8C-079E-424F-980C-C3AA998D3DEE}" type="parTrans" cxnId="{8B0DF835-0AC6-4DA0-8624-7012FF9AA0DE}">
      <dgm:prSet/>
      <dgm:spPr/>
      <dgm:t>
        <a:bodyPr/>
        <a:lstStyle/>
        <a:p>
          <a:endParaRPr lang="en-US"/>
        </a:p>
      </dgm:t>
    </dgm:pt>
    <dgm:pt modelId="{A6555935-6841-44DF-983A-9B9B09DD5359}" type="sibTrans" cxnId="{8B0DF835-0AC6-4DA0-8624-7012FF9AA0DE}">
      <dgm:prSet/>
      <dgm:spPr/>
      <dgm:t>
        <a:bodyPr/>
        <a:lstStyle/>
        <a:p>
          <a:endParaRPr lang="en-US"/>
        </a:p>
      </dgm:t>
    </dgm:pt>
    <dgm:pt modelId="{E6DA2731-87D6-4BCF-834A-0B91D51872BF}" type="pres">
      <dgm:prSet presAssocID="{767D9D3D-8C3A-42C5-8618-1F2185FA45DC}" presName="linear" presStyleCnt="0">
        <dgm:presLayoutVars>
          <dgm:dir/>
          <dgm:animLvl val="lvl"/>
          <dgm:resizeHandles val="exact"/>
        </dgm:presLayoutVars>
      </dgm:prSet>
      <dgm:spPr/>
    </dgm:pt>
    <dgm:pt modelId="{B9FBCDB4-0492-4105-85A2-5A35B5C10999}" type="pres">
      <dgm:prSet presAssocID="{CC1C4FFB-8176-4A09-8D9B-C7A5644C4623}" presName="parentLin" presStyleCnt="0"/>
      <dgm:spPr/>
    </dgm:pt>
    <dgm:pt modelId="{6C5A9968-B90D-4ED7-AF3D-B5119EE83065}" type="pres">
      <dgm:prSet presAssocID="{CC1C4FFB-8176-4A09-8D9B-C7A5644C4623}" presName="parentLeftMargin" presStyleLbl="node1" presStyleIdx="0" presStyleCnt="5"/>
      <dgm:spPr/>
    </dgm:pt>
    <dgm:pt modelId="{B01C5F6B-527F-47A1-8B6F-0DF87DD79BAD}" type="pres">
      <dgm:prSet presAssocID="{CC1C4FFB-8176-4A09-8D9B-C7A5644C4623}" presName="parentText" presStyleLbl="node1" presStyleIdx="0" presStyleCnt="5" custScaleX="142857" custLinFactNeighborX="-7057" custLinFactNeighborY="-6049">
        <dgm:presLayoutVars>
          <dgm:chMax val="0"/>
          <dgm:bulletEnabled val="1"/>
        </dgm:presLayoutVars>
      </dgm:prSet>
      <dgm:spPr/>
    </dgm:pt>
    <dgm:pt modelId="{68E4A7FC-AD1F-4B4D-9D26-237044E56BCF}" type="pres">
      <dgm:prSet presAssocID="{CC1C4FFB-8176-4A09-8D9B-C7A5644C4623}" presName="negativeSpace" presStyleCnt="0"/>
      <dgm:spPr/>
    </dgm:pt>
    <dgm:pt modelId="{D636ACB4-5B43-46DB-A128-38496560DBEB}" type="pres">
      <dgm:prSet presAssocID="{CC1C4FFB-8176-4A09-8D9B-C7A5644C462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60000"/>
            <a:lumOff val="40000"/>
            <a:alpha val="90000"/>
          </a:schemeClr>
        </a:solidFill>
      </dgm:spPr>
    </dgm:pt>
    <dgm:pt modelId="{DF321635-7937-42D1-B83E-2B30D4FF983E}" type="pres">
      <dgm:prSet presAssocID="{EF449F4B-3749-4B2A-82D1-B86F55995D9C}" presName="spaceBetweenRectangles" presStyleCnt="0"/>
      <dgm:spPr/>
    </dgm:pt>
    <dgm:pt modelId="{F5EFAB29-B354-4501-9EE5-2C1E10C363CC}" type="pres">
      <dgm:prSet presAssocID="{59254125-473B-4B43-B049-96D83AFA59C3}" presName="parentLin" presStyleCnt="0"/>
      <dgm:spPr/>
    </dgm:pt>
    <dgm:pt modelId="{DA0F76F3-F46B-4C07-8ACF-BFD7B0B5F4F2}" type="pres">
      <dgm:prSet presAssocID="{59254125-473B-4B43-B049-96D83AFA59C3}" presName="parentLeftMargin" presStyleLbl="node1" presStyleIdx="0" presStyleCnt="5"/>
      <dgm:spPr/>
    </dgm:pt>
    <dgm:pt modelId="{A0B94E2B-A9C0-4095-B5F6-C31DD6C2EFBD}" type="pres">
      <dgm:prSet presAssocID="{59254125-473B-4B43-B049-96D83AFA59C3}" presName="parentText" presStyleLbl="node1" presStyleIdx="1" presStyleCnt="5" custScaleX="142857">
        <dgm:presLayoutVars>
          <dgm:chMax val="0"/>
          <dgm:bulletEnabled val="1"/>
        </dgm:presLayoutVars>
      </dgm:prSet>
      <dgm:spPr/>
    </dgm:pt>
    <dgm:pt modelId="{8721A2D2-F270-4C1A-BD65-BED986FEDBF4}" type="pres">
      <dgm:prSet presAssocID="{59254125-473B-4B43-B049-96D83AFA59C3}" presName="negativeSpace" presStyleCnt="0"/>
      <dgm:spPr/>
    </dgm:pt>
    <dgm:pt modelId="{0C2321AF-839C-40CD-8AE3-7A2A0766FF23}" type="pres">
      <dgm:prSet presAssocID="{59254125-473B-4B43-B049-96D83AFA59C3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</dgm:spPr>
    </dgm:pt>
    <dgm:pt modelId="{F76E7619-0746-44D8-8D55-B31C978C54A6}" type="pres">
      <dgm:prSet presAssocID="{753AEE8A-3229-46E8-9051-AD6D627A867C}" presName="spaceBetweenRectangles" presStyleCnt="0"/>
      <dgm:spPr/>
    </dgm:pt>
    <dgm:pt modelId="{4FD371C4-D37D-410B-B25B-E95C0DCAA1D8}" type="pres">
      <dgm:prSet presAssocID="{6A2DD8B5-80AE-4EBC-9F7A-EB016D0F16F2}" presName="parentLin" presStyleCnt="0"/>
      <dgm:spPr/>
    </dgm:pt>
    <dgm:pt modelId="{FAB0E587-C071-4A69-BF87-5BE102BAC663}" type="pres">
      <dgm:prSet presAssocID="{6A2DD8B5-80AE-4EBC-9F7A-EB016D0F16F2}" presName="parentLeftMargin" presStyleLbl="node1" presStyleIdx="1" presStyleCnt="5"/>
      <dgm:spPr/>
    </dgm:pt>
    <dgm:pt modelId="{A65C941D-D444-4029-9BBD-69FFBF867F72}" type="pres">
      <dgm:prSet presAssocID="{6A2DD8B5-80AE-4EBC-9F7A-EB016D0F16F2}" presName="parentText" presStyleLbl="node1" presStyleIdx="2" presStyleCnt="5" custScaleX="142857">
        <dgm:presLayoutVars>
          <dgm:chMax val="0"/>
          <dgm:bulletEnabled val="1"/>
        </dgm:presLayoutVars>
      </dgm:prSet>
      <dgm:spPr/>
    </dgm:pt>
    <dgm:pt modelId="{6455DA90-3E8C-4E09-88D6-EE3B7C37B2E1}" type="pres">
      <dgm:prSet presAssocID="{6A2DD8B5-80AE-4EBC-9F7A-EB016D0F16F2}" presName="negativeSpace" presStyleCnt="0"/>
      <dgm:spPr/>
    </dgm:pt>
    <dgm:pt modelId="{FE24F043-D3EE-4677-BF35-EB87ACB7CF3A}" type="pres">
      <dgm:prSet presAssocID="{6A2DD8B5-80AE-4EBC-9F7A-EB016D0F16F2}" presName="childText" presStyleLbl="conFgAcc1" presStyleIdx="2" presStyleCnt="5" custLinFactNeighborY="-31616">
        <dgm:presLayoutVars>
          <dgm:bulletEnabled val="1"/>
        </dgm:presLayoutVars>
      </dgm:prSet>
      <dgm:spPr>
        <a:solidFill>
          <a:schemeClr val="accent4">
            <a:lumMod val="60000"/>
            <a:lumOff val="40000"/>
            <a:alpha val="90000"/>
          </a:schemeClr>
        </a:solidFill>
      </dgm:spPr>
    </dgm:pt>
    <dgm:pt modelId="{4AB37DC9-870F-42BA-B528-94591EDDBDF7}" type="pres">
      <dgm:prSet presAssocID="{683A639A-B914-49C5-9529-8D4D63006185}" presName="spaceBetweenRectangles" presStyleCnt="0"/>
      <dgm:spPr/>
    </dgm:pt>
    <dgm:pt modelId="{CD07D2C1-5627-4987-BD18-0C610BB69633}" type="pres">
      <dgm:prSet presAssocID="{F679E442-A8EC-4863-93FF-16DD037027DD}" presName="parentLin" presStyleCnt="0"/>
      <dgm:spPr/>
    </dgm:pt>
    <dgm:pt modelId="{5E458C04-A971-4459-8EEA-E171721CABA3}" type="pres">
      <dgm:prSet presAssocID="{F679E442-A8EC-4863-93FF-16DD037027DD}" presName="parentLeftMargin" presStyleLbl="node1" presStyleIdx="2" presStyleCnt="5"/>
      <dgm:spPr/>
    </dgm:pt>
    <dgm:pt modelId="{12F2E88D-7ABB-4BAB-B8C7-C24F400E18B1}" type="pres">
      <dgm:prSet presAssocID="{F679E442-A8EC-4863-93FF-16DD037027DD}" presName="parentText" presStyleLbl="node1" presStyleIdx="3" presStyleCnt="5" custScaleX="142857">
        <dgm:presLayoutVars>
          <dgm:chMax val="0"/>
          <dgm:bulletEnabled val="1"/>
        </dgm:presLayoutVars>
      </dgm:prSet>
      <dgm:spPr/>
    </dgm:pt>
    <dgm:pt modelId="{7F9FAB42-68E7-4861-BEF0-246C1A8B37A7}" type="pres">
      <dgm:prSet presAssocID="{F679E442-A8EC-4863-93FF-16DD037027DD}" presName="negativeSpace" presStyleCnt="0"/>
      <dgm:spPr/>
    </dgm:pt>
    <dgm:pt modelId="{FD8E24A3-5213-4C6F-BA64-6642E7E437CA}" type="pres">
      <dgm:prSet presAssocID="{F679E442-A8EC-4863-93FF-16DD037027DD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40000"/>
            <a:lumOff val="60000"/>
            <a:alpha val="90000"/>
          </a:schemeClr>
        </a:solidFill>
      </dgm:spPr>
    </dgm:pt>
    <dgm:pt modelId="{727F58DC-5A92-4187-8841-F6060473A5B2}" type="pres">
      <dgm:prSet presAssocID="{90026524-7D26-4BCE-A9ED-9C309F2130F1}" presName="spaceBetweenRectangles" presStyleCnt="0"/>
      <dgm:spPr/>
    </dgm:pt>
    <dgm:pt modelId="{16F0D9C9-6B7C-4B82-8BEC-7D1ADECAA2E7}" type="pres">
      <dgm:prSet presAssocID="{4CB51CC5-EAEC-46F1-B0A9-AC2B3AF06684}" presName="parentLin" presStyleCnt="0"/>
      <dgm:spPr/>
    </dgm:pt>
    <dgm:pt modelId="{EDDCFB2B-64EC-4696-8F11-55AA44C8FAAE}" type="pres">
      <dgm:prSet presAssocID="{4CB51CC5-EAEC-46F1-B0A9-AC2B3AF06684}" presName="parentLeftMargin" presStyleLbl="node1" presStyleIdx="3" presStyleCnt="5"/>
      <dgm:spPr/>
    </dgm:pt>
    <dgm:pt modelId="{61C82DAF-B879-4207-A7E8-A6BBF19A0970}" type="pres">
      <dgm:prSet presAssocID="{4CB51CC5-EAEC-46F1-B0A9-AC2B3AF06684}" presName="parentText" presStyleLbl="node1" presStyleIdx="4" presStyleCnt="5" custScaleX="142857" custScaleY="124723">
        <dgm:presLayoutVars>
          <dgm:chMax val="0"/>
          <dgm:bulletEnabled val="1"/>
        </dgm:presLayoutVars>
      </dgm:prSet>
      <dgm:spPr/>
    </dgm:pt>
    <dgm:pt modelId="{84C05CE9-4012-45EE-B0B7-2B75EC4D9F93}" type="pres">
      <dgm:prSet presAssocID="{4CB51CC5-EAEC-46F1-B0A9-AC2B3AF06684}" presName="negativeSpace" presStyleCnt="0"/>
      <dgm:spPr/>
    </dgm:pt>
    <dgm:pt modelId="{C3FCC23C-97DF-4F8B-8509-C67857830AD2}" type="pres">
      <dgm:prSet presAssocID="{4CB51CC5-EAEC-46F1-B0A9-AC2B3AF06684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60000"/>
            <a:lumOff val="40000"/>
            <a:alpha val="90000"/>
          </a:schemeClr>
        </a:solidFill>
      </dgm:spPr>
    </dgm:pt>
  </dgm:ptLst>
  <dgm:cxnLst>
    <dgm:cxn modelId="{4CE7E41A-BA1C-4681-9468-60B33EEB161C}" srcId="{767D9D3D-8C3A-42C5-8618-1F2185FA45DC}" destId="{59254125-473B-4B43-B049-96D83AFA59C3}" srcOrd="1" destOrd="0" parTransId="{58FCFCD7-51E5-4693-9CC5-6503F012B0D1}" sibTransId="{753AEE8A-3229-46E8-9051-AD6D627A867C}"/>
    <dgm:cxn modelId="{B5629F30-5B77-456E-ABA3-F16401CF42D1}" type="presOf" srcId="{59254125-473B-4B43-B049-96D83AFA59C3}" destId="{DA0F76F3-F46B-4C07-8ACF-BFD7B0B5F4F2}" srcOrd="0" destOrd="0" presId="urn:microsoft.com/office/officeart/2005/8/layout/list1"/>
    <dgm:cxn modelId="{8B0DF835-0AC6-4DA0-8624-7012FF9AA0DE}" srcId="{767D9D3D-8C3A-42C5-8618-1F2185FA45DC}" destId="{4CB51CC5-EAEC-46F1-B0A9-AC2B3AF06684}" srcOrd="4" destOrd="0" parTransId="{35689B8C-079E-424F-980C-C3AA998D3DEE}" sibTransId="{A6555935-6841-44DF-983A-9B9B09DD5359}"/>
    <dgm:cxn modelId="{5D74833B-9B44-4A43-A0F3-89AF4CE307F7}" type="presOf" srcId="{CC1C4FFB-8176-4A09-8D9B-C7A5644C4623}" destId="{B01C5F6B-527F-47A1-8B6F-0DF87DD79BAD}" srcOrd="1" destOrd="0" presId="urn:microsoft.com/office/officeart/2005/8/layout/list1"/>
    <dgm:cxn modelId="{845FF260-158F-40CB-9803-5FD1DFCAE443}" type="presOf" srcId="{F679E442-A8EC-4863-93FF-16DD037027DD}" destId="{5E458C04-A971-4459-8EEA-E171721CABA3}" srcOrd="0" destOrd="0" presId="urn:microsoft.com/office/officeart/2005/8/layout/list1"/>
    <dgm:cxn modelId="{A504B36C-911A-45D6-B52E-96AB9446C506}" type="presOf" srcId="{6A2DD8B5-80AE-4EBC-9F7A-EB016D0F16F2}" destId="{FAB0E587-C071-4A69-BF87-5BE102BAC663}" srcOrd="0" destOrd="0" presId="urn:microsoft.com/office/officeart/2005/8/layout/list1"/>
    <dgm:cxn modelId="{1AE7116E-6809-41C3-B026-86627861BDBE}" type="presOf" srcId="{CC1C4FFB-8176-4A09-8D9B-C7A5644C4623}" destId="{6C5A9968-B90D-4ED7-AF3D-B5119EE83065}" srcOrd="0" destOrd="0" presId="urn:microsoft.com/office/officeart/2005/8/layout/list1"/>
    <dgm:cxn modelId="{61EA6B5A-0A92-4333-8DC5-4AA9B404C89B}" type="presOf" srcId="{6A2DD8B5-80AE-4EBC-9F7A-EB016D0F16F2}" destId="{A65C941D-D444-4029-9BBD-69FFBF867F72}" srcOrd="1" destOrd="0" presId="urn:microsoft.com/office/officeart/2005/8/layout/list1"/>
    <dgm:cxn modelId="{EDF4B07D-3856-4783-8C1A-A08B1D775BCB}" type="presOf" srcId="{59254125-473B-4B43-B049-96D83AFA59C3}" destId="{A0B94E2B-A9C0-4095-B5F6-C31DD6C2EFBD}" srcOrd="1" destOrd="0" presId="urn:microsoft.com/office/officeart/2005/8/layout/list1"/>
    <dgm:cxn modelId="{7AD6C0B3-A1E4-44D2-96BC-42D110E924FD}" srcId="{767D9D3D-8C3A-42C5-8618-1F2185FA45DC}" destId="{F679E442-A8EC-4863-93FF-16DD037027DD}" srcOrd="3" destOrd="0" parTransId="{348B8D79-38FD-4392-AE02-680CD549CC69}" sibTransId="{90026524-7D26-4BCE-A9ED-9C309F2130F1}"/>
    <dgm:cxn modelId="{75F2D0CA-2B49-40E9-9A2E-9C5351756F33}" type="presOf" srcId="{4CB51CC5-EAEC-46F1-B0A9-AC2B3AF06684}" destId="{EDDCFB2B-64EC-4696-8F11-55AA44C8FAAE}" srcOrd="0" destOrd="0" presId="urn:microsoft.com/office/officeart/2005/8/layout/list1"/>
    <dgm:cxn modelId="{0CB6E5CC-646F-4B93-BCB7-9BA010E39641}" srcId="{767D9D3D-8C3A-42C5-8618-1F2185FA45DC}" destId="{6A2DD8B5-80AE-4EBC-9F7A-EB016D0F16F2}" srcOrd="2" destOrd="0" parTransId="{455E3AF4-DEBD-4B2D-A9E8-BE43C4DD2635}" sibTransId="{683A639A-B914-49C5-9529-8D4D63006185}"/>
    <dgm:cxn modelId="{3AC8C1D8-BDEE-45C7-8C48-179C64FF790A}" type="presOf" srcId="{4CB51CC5-EAEC-46F1-B0A9-AC2B3AF06684}" destId="{61C82DAF-B879-4207-A7E8-A6BBF19A0970}" srcOrd="1" destOrd="0" presId="urn:microsoft.com/office/officeart/2005/8/layout/list1"/>
    <dgm:cxn modelId="{9CA20DE2-785E-48B6-BE7C-10F59BB666D4}" type="presOf" srcId="{767D9D3D-8C3A-42C5-8618-1F2185FA45DC}" destId="{E6DA2731-87D6-4BCF-834A-0B91D51872BF}" srcOrd="0" destOrd="0" presId="urn:microsoft.com/office/officeart/2005/8/layout/list1"/>
    <dgm:cxn modelId="{606A19F7-DB49-42B3-A2F7-0E1CDFCFE02F}" type="presOf" srcId="{F679E442-A8EC-4863-93FF-16DD037027DD}" destId="{12F2E88D-7ABB-4BAB-B8C7-C24F400E18B1}" srcOrd="1" destOrd="0" presId="urn:microsoft.com/office/officeart/2005/8/layout/list1"/>
    <dgm:cxn modelId="{064EA2F9-0CC9-463F-86E6-E6ED0EE46D33}" srcId="{767D9D3D-8C3A-42C5-8618-1F2185FA45DC}" destId="{CC1C4FFB-8176-4A09-8D9B-C7A5644C4623}" srcOrd="0" destOrd="0" parTransId="{69B36B91-197B-402D-BADC-D8666DC72B93}" sibTransId="{EF449F4B-3749-4B2A-82D1-B86F55995D9C}"/>
    <dgm:cxn modelId="{CB9DB801-F9B0-4A3E-B6C4-DD482AD399EF}" type="presParOf" srcId="{E6DA2731-87D6-4BCF-834A-0B91D51872BF}" destId="{B9FBCDB4-0492-4105-85A2-5A35B5C10999}" srcOrd="0" destOrd="0" presId="urn:microsoft.com/office/officeart/2005/8/layout/list1"/>
    <dgm:cxn modelId="{D6A36C63-13E7-4A3B-B0EC-1C726F17B0A0}" type="presParOf" srcId="{B9FBCDB4-0492-4105-85A2-5A35B5C10999}" destId="{6C5A9968-B90D-4ED7-AF3D-B5119EE83065}" srcOrd="0" destOrd="0" presId="urn:microsoft.com/office/officeart/2005/8/layout/list1"/>
    <dgm:cxn modelId="{F1C570B8-EF33-4045-8939-F5B4A8963993}" type="presParOf" srcId="{B9FBCDB4-0492-4105-85A2-5A35B5C10999}" destId="{B01C5F6B-527F-47A1-8B6F-0DF87DD79BAD}" srcOrd="1" destOrd="0" presId="urn:microsoft.com/office/officeart/2005/8/layout/list1"/>
    <dgm:cxn modelId="{52D86E85-5554-45B3-BACA-A7B66EA82EBD}" type="presParOf" srcId="{E6DA2731-87D6-4BCF-834A-0B91D51872BF}" destId="{68E4A7FC-AD1F-4B4D-9D26-237044E56BCF}" srcOrd="1" destOrd="0" presId="urn:microsoft.com/office/officeart/2005/8/layout/list1"/>
    <dgm:cxn modelId="{9F439482-4350-434A-9F56-2FEDF2682ABC}" type="presParOf" srcId="{E6DA2731-87D6-4BCF-834A-0B91D51872BF}" destId="{D636ACB4-5B43-46DB-A128-38496560DBEB}" srcOrd="2" destOrd="0" presId="urn:microsoft.com/office/officeart/2005/8/layout/list1"/>
    <dgm:cxn modelId="{67310311-A185-4B2A-893B-E3B69095D828}" type="presParOf" srcId="{E6DA2731-87D6-4BCF-834A-0B91D51872BF}" destId="{DF321635-7937-42D1-B83E-2B30D4FF983E}" srcOrd="3" destOrd="0" presId="urn:microsoft.com/office/officeart/2005/8/layout/list1"/>
    <dgm:cxn modelId="{E99E4B15-B957-41A0-B67B-B3C4B481C8D5}" type="presParOf" srcId="{E6DA2731-87D6-4BCF-834A-0B91D51872BF}" destId="{F5EFAB29-B354-4501-9EE5-2C1E10C363CC}" srcOrd="4" destOrd="0" presId="urn:microsoft.com/office/officeart/2005/8/layout/list1"/>
    <dgm:cxn modelId="{A556CC22-F1E0-4E15-B079-4BA3C2C3EEF2}" type="presParOf" srcId="{F5EFAB29-B354-4501-9EE5-2C1E10C363CC}" destId="{DA0F76F3-F46B-4C07-8ACF-BFD7B0B5F4F2}" srcOrd="0" destOrd="0" presId="urn:microsoft.com/office/officeart/2005/8/layout/list1"/>
    <dgm:cxn modelId="{7DC4C01F-ADAA-4379-A31F-6D29F60513BD}" type="presParOf" srcId="{F5EFAB29-B354-4501-9EE5-2C1E10C363CC}" destId="{A0B94E2B-A9C0-4095-B5F6-C31DD6C2EFBD}" srcOrd="1" destOrd="0" presId="urn:microsoft.com/office/officeart/2005/8/layout/list1"/>
    <dgm:cxn modelId="{89A0439E-2F79-4DA6-A75A-46FEB83DE7B6}" type="presParOf" srcId="{E6DA2731-87D6-4BCF-834A-0B91D51872BF}" destId="{8721A2D2-F270-4C1A-BD65-BED986FEDBF4}" srcOrd="5" destOrd="0" presId="urn:microsoft.com/office/officeart/2005/8/layout/list1"/>
    <dgm:cxn modelId="{B3189D3C-81D8-46C3-ABE3-4CD4AEE9E529}" type="presParOf" srcId="{E6DA2731-87D6-4BCF-834A-0B91D51872BF}" destId="{0C2321AF-839C-40CD-8AE3-7A2A0766FF23}" srcOrd="6" destOrd="0" presId="urn:microsoft.com/office/officeart/2005/8/layout/list1"/>
    <dgm:cxn modelId="{E60E076B-F92C-460B-9BDD-BF88CF371F8E}" type="presParOf" srcId="{E6DA2731-87D6-4BCF-834A-0B91D51872BF}" destId="{F76E7619-0746-44D8-8D55-B31C978C54A6}" srcOrd="7" destOrd="0" presId="urn:microsoft.com/office/officeart/2005/8/layout/list1"/>
    <dgm:cxn modelId="{8102A21A-DBE8-48A7-88B8-090A4D8D2F56}" type="presParOf" srcId="{E6DA2731-87D6-4BCF-834A-0B91D51872BF}" destId="{4FD371C4-D37D-410B-B25B-E95C0DCAA1D8}" srcOrd="8" destOrd="0" presId="urn:microsoft.com/office/officeart/2005/8/layout/list1"/>
    <dgm:cxn modelId="{8D442F6F-3BA4-47E6-981B-243A6C0DF3C8}" type="presParOf" srcId="{4FD371C4-D37D-410B-B25B-E95C0DCAA1D8}" destId="{FAB0E587-C071-4A69-BF87-5BE102BAC663}" srcOrd="0" destOrd="0" presId="urn:microsoft.com/office/officeart/2005/8/layout/list1"/>
    <dgm:cxn modelId="{FA27C49D-8891-497F-8F19-6011845D937E}" type="presParOf" srcId="{4FD371C4-D37D-410B-B25B-E95C0DCAA1D8}" destId="{A65C941D-D444-4029-9BBD-69FFBF867F72}" srcOrd="1" destOrd="0" presId="urn:microsoft.com/office/officeart/2005/8/layout/list1"/>
    <dgm:cxn modelId="{33802871-BED4-43C6-ADE0-47F21E7E8CA3}" type="presParOf" srcId="{E6DA2731-87D6-4BCF-834A-0B91D51872BF}" destId="{6455DA90-3E8C-4E09-88D6-EE3B7C37B2E1}" srcOrd="9" destOrd="0" presId="urn:microsoft.com/office/officeart/2005/8/layout/list1"/>
    <dgm:cxn modelId="{67CAB974-4514-408D-8482-93B4C7271B28}" type="presParOf" srcId="{E6DA2731-87D6-4BCF-834A-0B91D51872BF}" destId="{FE24F043-D3EE-4677-BF35-EB87ACB7CF3A}" srcOrd="10" destOrd="0" presId="urn:microsoft.com/office/officeart/2005/8/layout/list1"/>
    <dgm:cxn modelId="{6F4D08C3-4C18-4B94-83C3-5415EA6B3F78}" type="presParOf" srcId="{E6DA2731-87D6-4BCF-834A-0B91D51872BF}" destId="{4AB37DC9-870F-42BA-B528-94591EDDBDF7}" srcOrd="11" destOrd="0" presId="urn:microsoft.com/office/officeart/2005/8/layout/list1"/>
    <dgm:cxn modelId="{91C50CEE-3616-4FFC-9006-45C8A1F0F514}" type="presParOf" srcId="{E6DA2731-87D6-4BCF-834A-0B91D51872BF}" destId="{CD07D2C1-5627-4987-BD18-0C610BB69633}" srcOrd="12" destOrd="0" presId="urn:microsoft.com/office/officeart/2005/8/layout/list1"/>
    <dgm:cxn modelId="{8EBE67D7-C90D-479F-9E35-672EA1BBD360}" type="presParOf" srcId="{CD07D2C1-5627-4987-BD18-0C610BB69633}" destId="{5E458C04-A971-4459-8EEA-E171721CABA3}" srcOrd="0" destOrd="0" presId="urn:microsoft.com/office/officeart/2005/8/layout/list1"/>
    <dgm:cxn modelId="{17DF8D6F-08B8-4852-AF0A-D11A243F3031}" type="presParOf" srcId="{CD07D2C1-5627-4987-BD18-0C610BB69633}" destId="{12F2E88D-7ABB-4BAB-B8C7-C24F400E18B1}" srcOrd="1" destOrd="0" presId="urn:microsoft.com/office/officeart/2005/8/layout/list1"/>
    <dgm:cxn modelId="{C3200418-4A29-4397-9C75-52770C8F2C72}" type="presParOf" srcId="{E6DA2731-87D6-4BCF-834A-0B91D51872BF}" destId="{7F9FAB42-68E7-4861-BEF0-246C1A8B37A7}" srcOrd="13" destOrd="0" presId="urn:microsoft.com/office/officeart/2005/8/layout/list1"/>
    <dgm:cxn modelId="{C53BBC60-694A-4899-AF62-C4601EDF21D4}" type="presParOf" srcId="{E6DA2731-87D6-4BCF-834A-0B91D51872BF}" destId="{FD8E24A3-5213-4C6F-BA64-6642E7E437CA}" srcOrd="14" destOrd="0" presId="urn:microsoft.com/office/officeart/2005/8/layout/list1"/>
    <dgm:cxn modelId="{36A73482-1001-4A3C-A0D9-DE02B10A3327}" type="presParOf" srcId="{E6DA2731-87D6-4BCF-834A-0B91D51872BF}" destId="{727F58DC-5A92-4187-8841-F6060473A5B2}" srcOrd="15" destOrd="0" presId="urn:microsoft.com/office/officeart/2005/8/layout/list1"/>
    <dgm:cxn modelId="{0B36F8AB-114D-44E0-B1B8-7AAC20EB7366}" type="presParOf" srcId="{E6DA2731-87D6-4BCF-834A-0B91D51872BF}" destId="{16F0D9C9-6B7C-4B82-8BEC-7D1ADECAA2E7}" srcOrd="16" destOrd="0" presId="urn:microsoft.com/office/officeart/2005/8/layout/list1"/>
    <dgm:cxn modelId="{59559A91-3FE9-458F-98C0-CE8679BC41F0}" type="presParOf" srcId="{16F0D9C9-6B7C-4B82-8BEC-7D1ADECAA2E7}" destId="{EDDCFB2B-64EC-4696-8F11-55AA44C8FAAE}" srcOrd="0" destOrd="0" presId="urn:microsoft.com/office/officeart/2005/8/layout/list1"/>
    <dgm:cxn modelId="{5E78C59E-7617-44B5-83BC-14BA623FE64A}" type="presParOf" srcId="{16F0D9C9-6B7C-4B82-8BEC-7D1ADECAA2E7}" destId="{61C82DAF-B879-4207-A7E8-A6BBF19A0970}" srcOrd="1" destOrd="0" presId="urn:microsoft.com/office/officeart/2005/8/layout/list1"/>
    <dgm:cxn modelId="{4580C2D3-AD99-474F-A39C-AA9A033A0E59}" type="presParOf" srcId="{E6DA2731-87D6-4BCF-834A-0B91D51872BF}" destId="{84C05CE9-4012-45EE-B0B7-2B75EC4D9F93}" srcOrd="17" destOrd="0" presId="urn:microsoft.com/office/officeart/2005/8/layout/list1"/>
    <dgm:cxn modelId="{8364C2A3-50C9-41A1-B5CC-4F1A4A91B8A8}" type="presParOf" srcId="{E6DA2731-87D6-4BCF-834A-0B91D51872BF}" destId="{C3FCC23C-97DF-4F8B-8509-C67857830AD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3A9AC4-083D-4FCD-85EF-28216CB0D1DC}" type="doc">
      <dgm:prSet loTypeId="urn:microsoft.com/office/officeart/2005/8/layout/list1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32FEB7A-7EBD-4699-B7D1-5463986021F6}">
      <dgm:prSet phldrT="[Text]" custT="1"/>
      <dgm:spPr/>
      <dgm:t>
        <a:bodyPr/>
        <a:lstStyle/>
        <a:p>
          <a:pPr algn="r" rtl="1">
            <a:lnSpc>
              <a:spcPct val="150000"/>
            </a:lnSpc>
          </a:pPr>
          <a:r>
            <a:rPr lang="ar-SA" sz="2400" dirty="0">
              <a:solidFill>
                <a:schemeClr val="bg1"/>
              </a:solidFill>
            </a:rPr>
            <a:t>أن يكون قابلاً للتفاوت ، بمعنى أن يصلح الفعل للمفاضلة بالزيادة أو النقصان، فلا يكون مثل : ملت ، وغرق، وعمي ، وفني ، ومات وما بمقامها.</a:t>
          </a:r>
          <a:endParaRPr lang="en-US" sz="2400" dirty="0">
            <a:solidFill>
              <a:schemeClr val="bg1"/>
            </a:solidFill>
          </a:endParaRPr>
        </a:p>
      </dgm:t>
    </dgm:pt>
    <dgm:pt modelId="{1E1703B9-C718-4F90-BC77-A5C5D3F9B5E0}" type="parTrans" cxnId="{52026CD2-6C3E-4D5A-8E9C-AFA995CC0BE6}">
      <dgm:prSet/>
      <dgm:spPr/>
      <dgm:t>
        <a:bodyPr/>
        <a:lstStyle/>
        <a:p>
          <a:endParaRPr lang="en-US"/>
        </a:p>
      </dgm:t>
    </dgm:pt>
    <dgm:pt modelId="{6D4DC6A9-65C3-446D-9958-06B132FEE2CB}" type="sibTrans" cxnId="{52026CD2-6C3E-4D5A-8E9C-AFA995CC0BE6}">
      <dgm:prSet/>
      <dgm:spPr/>
      <dgm:t>
        <a:bodyPr/>
        <a:lstStyle/>
        <a:p>
          <a:endParaRPr lang="en-US"/>
        </a:p>
      </dgm:t>
    </dgm:pt>
    <dgm:pt modelId="{5C437712-EC35-4CE0-8456-1F7F62591811}">
      <dgm:prSet phldrT="[Text]" custT="1"/>
      <dgm:spPr/>
      <dgm:t>
        <a:bodyPr/>
        <a:lstStyle/>
        <a:p>
          <a:pPr algn="r" rtl="1">
            <a:lnSpc>
              <a:spcPct val="150000"/>
            </a:lnSpc>
          </a:pPr>
          <a:r>
            <a:rPr lang="ar-SA" sz="2400" dirty="0">
              <a:solidFill>
                <a:srgbClr val="FF0000"/>
              </a:solidFill>
            </a:rPr>
            <a:t>أن لا يكون الوصف منه على وزن ( أفعل ) مؤنثه ( فعلاء )  نحوحمر :مذكره أحمرُ ومؤنثه حمراء،  عرج مذكره أعرج ومؤنثه عرجاء</a:t>
          </a:r>
          <a:endParaRPr lang="en-US" sz="2400" dirty="0">
            <a:solidFill>
              <a:srgbClr val="FF0000"/>
            </a:solidFill>
          </a:endParaRPr>
        </a:p>
      </dgm:t>
    </dgm:pt>
    <dgm:pt modelId="{F7C46D71-BEFA-4172-A32C-19634E5A227A}" type="parTrans" cxnId="{7088789C-2A4E-4B10-BA75-0FA41A555034}">
      <dgm:prSet/>
      <dgm:spPr/>
      <dgm:t>
        <a:bodyPr/>
        <a:lstStyle/>
        <a:p>
          <a:endParaRPr lang="en-US"/>
        </a:p>
      </dgm:t>
    </dgm:pt>
    <dgm:pt modelId="{C484D9C1-9E16-4BF2-A751-696E77C9E8C4}" type="sibTrans" cxnId="{7088789C-2A4E-4B10-BA75-0FA41A555034}">
      <dgm:prSet/>
      <dgm:spPr/>
      <dgm:t>
        <a:bodyPr/>
        <a:lstStyle/>
        <a:p>
          <a:endParaRPr lang="en-US"/>
        </a:p>
      </dgm:t>
    </dgm:pt>
    <dgm:pt modelId="{410077DF-FA2C-48D0-B7A8-B501B0E3005B}">
      <dgm:prSet phldrT="[Text]" custT="1"/>
      <dgm:spPr/>
      <dgm:t>
        <a:bodyPr/>
        <a:lstStyle/>
        <a:p>
          <a:pPr algn="r" rtl="1">
            <a:lnSpc>
              <a:spcPct val="150000"/>
            </a:lnSpc>
          </a:pPr>
          <a:r>
            <a:rPr lang="ar-SA" sz="2400" dirty="0">
              <a:solidFill>
                <a:schemeClr val="tx1"/>
              </a:solidFill>
            </a:rPr>
            <a:t>فإذا استوفي الفعل الشروط السابقة ضغنا اسم التفضل منه على وزن " أفعل" مباشرة نحو : أنت أصدق من أخيك</a:t>
          </a:r>
          <a:endParaRPr lang="en-US" sz="2400" dirty="0">
            <a:solidFill>
              <a:schemeClr val="tx1"/>
            </a:solidFill>
          </a:endParaRPr>
        </a:p>
      </dgm:t>
    </dgm:pt>
    <dgm:pt modelId="{5889D243-009D-452F-9CB7-37A85B12996B}" type="parTrans" cxnId="{3C3A3703-78DB-4A53-B8EC-D48F7D87C447}">
      <dgm:prSet/>
      <dgm:spPr/>
      <dgm:t>
        <a:bodyPr/>
        <a:lstStyle/>
        <a:p>
          <a:endParaRPr lang="en-US"/>
        </a:p>
      </dgm:t>
    </dgm:pt>
    <dgm:pt modelId="{12FFBB4D-2813-4478-BC96-DC14E122BF8D}" type="sibTrans" cxnId="{3C3A3703-78DB-4A53-B8EC-D48F7D87C447}">
      <dgm:prSet/>
      <dgm:spPr/>
      <dgm:t>
        <a:bodyPr/>
        <a:lstStyle/>
        <a:p>
          <a:endParaRPr lang="en-US"/>
        </a:p>
      </dgm:t>
    </dgm:pt>
    <dgm:pt modelId="{9FC93B73-5749-4B6B-B363-6B8681515F26}">
      <dgm:prSet custT="1"/>
      <dgm:spPr/>
      <dgm:t>
        <a:bodyPr/>
        <a:lstStyle/>
        <a:p>
          <a:pPr algn="r">
            <a:lnSpc>
              <a:spcPct val="150000"/>
            </a:lnSpc>
          </a:pPr>
          <a:r>
            <a:rPr lang="ar-SA" sz="2400" dirty="0">
              <a:solidFill>
                <a:srgbClr val="C00000"/>
              </a:solidFill>
            </a:rPr>
            <a:t>أما إذا افتقد الفعل شرطاً من الشروط السابقة ،فلا يصاغ اسم التفضيل منه مباشرة ، وانما يتوصل إلى التفضيل منه بذكر مصدره الصريح مع اسم تفضيل مساعد ويعرب المصدر بعدها تمييزا.نحووالطائف </a:t>
          </a:r>
          <a:r>
            <a:rPr lang="ar-SA" sz="2400" u="sng" dirty="0">
              <a:solidFill>
                <a:srgbClr val="C00000"/>
              </a:solidFill>
            </a:rPr>
            <a:t>ألطف هواءً </a:t>
          </a:r>
          <a:r>
            <a:rPr lang="ar-SA" sz="2400" dirty="0">
              <a:solidFill>
                <a:srgbClr val="C00000"/>
              </a:solidFill>
            </a:rPr>
            <a:t>من جدة</a:t>
          </a:r>
          <a:endParaRPr lang="en-US" sz="2400" dirty="0">
            <a:solidFill>
              <a:srgbClr val="C00000"/>
            </a:solidFill>
          </a:endParaRPr>
        </a:p>
      </dgm:t>
    </dgm:pt>
    <dgm:pt modelId="{2CFC030D-EF9E-43D2-9196-4B639E70B4D7}" type="parTrans" cxnId="{906F72D6-0830-438D-AE86-E3F6958543F7}">
      <dgm:prSet/>
      <dgm:spPr/>
      <dgm:t>
        <a:bodyPr/>
        <a:lstStyle/>
        <a:p>
          <a:endParaRPr lang="en-US"/>
        </a:p>
      </dgm:t>
    </dgm:pt>
    <dgm:pt modelId="{6259AA1F-E581-4182-8EF1-407DDFE563C8}" type="sibTrans" cxnId="{906F72D6-0830-438D-AE86-E3F6958543F7}">
      <dgm:prSet/>
      <dgm:spPr/>
      <dgm:t>
        <a:bodyPr/>
        <a:lstStyle/>
        <a:p>
          <a:endParaRPr lang="en-US"/>
        </a:p>
      </dgm:t>
    </dgm:pt>
    <dgm:pt modelId="{425F6925-E598-4F8A-AC2E-83AEDC142AAB}" type="pres">
      <dgm:prSet presAssocID="{F43A9AC4-083D-4FCD-85EF-28216CB0D1DC}" presName="linear" presStyleCnt="0">
        <dgm:presLayoutVars>
          <dgm:dir/>
          <dgm:animLvl val="lvl"/>
          <dgm:resizeHandles val="exact"/>
        </dgm:presLayoutVars>
      </dgm:prSet>
      <dgm:spPr/>
    </dgm:pt>
    <dgm:pt modelId="{02DAB908-FB31-4D4F-98C3-3E5D6FD51347}" type="pres">
      <dgm:prSet presAssocID="{A32FEB7A-7EBD-4699-B7D1-5463986021F6}" presName="parentLin" presStyleCnt="0"/>
      <dgm:spPr/>
    </dgm:pt>
    <dgm:pt modelId="{3A501268-2CC4-4FFC-B8A4-F6861D796D15}" type="pres">
      <dgm:prSet presAssocID="{A32FEB7A-7EBD-4699-B7D1-5463986021F6}" presName="parentLeftMargin" presStyleLbl="node1" presStyleIdx="0" presStyleCnt="4"/>
      <dgm:spPr/>
    </dgm:pt>
    <dgm:pt modelId="{E046291E-C3B7-4AB5-8034-1745F710BEE3}" type="pres">
      <dgm:prSet presAssocID="{A32FEB7A-7EBD-4699-B7D1-5463986021F6}" presName="parentText" presStyleLbl="node1" presStyleIdx="0" presStyleCnt="4" custScaleX="157296" custScaleY="182972" custLinFactY="-100000" custLinFactNeighborY="-163073">
        <dgm:presLayoutVars>
          <dgm:chMax val="0"/>
          <dgm:bulletEnabled val="1"/>
        </dgm:presLayoutVars>
      </dgm:prSet>
      <dgm:spPr/>
    </dgm:pt>
    <dgm:pt modelId="{B4A6844B-2B48-49CC-BAD8-A617B56825D4}" type="pres">
      <dgm:prSet presAssocID="{A32FEB7A-7EBD-4699-B7D1-5463986021F6}" presName="negativeSpace" presStyleCnt="0"/>
      <dgm:spPr/>
    </dgm:pt>
    <dgm:pt modelId="{7FCBC8A0-A174-497B-A8D5-AE3639B7B78C}" type="pres">
      <dgm:prSet presAssocID="{A32FEB7A-7EBD-4699-B7D1-5463986021F6}" presName="childText" presStyleLbl="conFgAcc1" presStyleIdx="0" presStyleCnt="4" custScaleX="100000" custScaleY="125015" custLinFactY="-20231" custLinFactNeighborY="-100000">
        <dgm:presLayoutVars>
          <dgm:bulletEnabled val="1"/>
        </dgm:presLayoutVars>
      </dgm:prSet>
      <dgm:spPr>
        <a:solidFill>
          <a:schemeClr val="accent5">
            <a:lumMod val="60000"/>
            <a:lumOff val="40000"/>
            <a:alpha val="90000"/>
          </a:schemeClr>
        </a:solidFill>
      </dgm:spPr>
    </dgm:pt>
    <dgm:pt modelId="{1FE12825-CF9C-4F95-9C65-C5A4052781A1}" type="pres">
      <dgm:prSet presAssocID="{6D4DC6A9-65C3-446D-9958-06B132FEE2CB}" presName="spaceBetweenRectangles" presStyleCnt="0"/>
      <dgm:spPr/>
    </dgm:pt>
    <dgm:pt modelId="{12EA41EB-5682-4142-A1B6-9933E2C0CFF3}" type="pres">
      <dgm:prSet presAssocID="{5C437712-EC35-4CE0-8456-1F7F62591811}" presName="parentLin" presStyleCnt="0"/>
      <dgm:spPr/>
    </dgm:pt>
    <dgm:pt modelId="{D519CC68-3A7C-49F3-A1C9-987068775DA6}" type="pres">
      <dgm:prSet presAssocID="{5C437712-EC35-4CE0-8456-1F7F62591811}" presName="parentLeftMargin" presStyleLbl="node1" presStyleIdx="0" presStyleCnt="4"/>
      <dgm:spPr/>
    </dgm:pt>
    <dgm:pt modelId="{472A61B6-B7D3-403B-BCD8-FB84EF5770E5}" type="pres">
      <dgm:prSet presAssocID="{5C437712-EC35-4CE0-8456-1F7F62591811}" presName="parentText" presStyleLbl="node1" presStyleIdx="1" presStyleCnt="4" custScaleX="153442" custScaleY="145871" custLinFactNeighborX="23200" custLinFactNeighborY="-29205">
        <dgm:presLayoutVars>
          <dgm:chMax val="0"/>
          <dgm:bulletEnabled val="1"/>
        </dgm:presLayoutVars>
      </dgm:prSet>
      <dgm:spPr/>
    </dgm:pt>
    <dgm:pt modelId="{2D6832AE-7971-4599-8F02-D4B9D044F1D7}" type="pres">
      <dgm:prSet presAssocID="{5C437712-EC35-4CE0-8456-1F7F62591811}" presName="negativeSpace" presStyleCnt="0"/>
      <dgm:spPr/>
    </dgm:pt>
    <dgm:pt modelId="{A95307A0-18F2-4C31-B93C-4C1A4942C3E1}" type="pres">
      <dgm:prSet presAssocID="{5C437712-EC35-4CE0-8456-1F7F62591811}" presName="childText" presStyleLbl="conFgAcc1" presStyleIdx="1" presStyleCnt="4" custScaleY="96205" custLinFactNeighborY="-93374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</dgm:spPr>
    </dgm:pt>
    <dgm:pt modelId="{7176A665-77D9-4C0C-9448-B84CDF12C6EF}" type="pres">
      <dgm:prSet presAssocID="{C484D9C1-9E16-4BF2-A751-696E77C9E8C4}" presName="spaceBetweenRectangles" presStyleCnt="0"/>
      <dgm:spPr/>
    </dgm:pt>
    <dgm:pt modelId="{69304D79-EDF7-4D12-A65C-DD9AF77D2BA1}" type="pres">
      <dgm:prSet presAssocID="{410077DF-FA2C-48D0-B7A8-B501B0E3005B}" presName="parentLin" presStyleCnt="0"/>
      <dgm:spPr/>
    </dgm:pt>
    <dgm:pt modelId="{6E5B05F3-9D4E-4A99-9C40-3BBDE713AC18}" type="pres">
      <dgm:prSet presAssocID="{410077DF-FA2C-48D0-B7A8-B501B0E3005B}" presName="parentLeftMargin" presStyleLbl="node1" presStyleIdx="1" presStyleCnt="4"/>
      <dgm:spPr/>
    </dgm:pt>
    <dgm:pt modelId="{0EEDA5E5-4B56-490A-A2BA-494CB40BBEE9}" type="pres">
      <dgm:prSet presAssocID="{410077DF-FA2C-48D0-B7A8-B501B0E3005B}" presName="parentText" presStyleLbl="node1" presStyleIdx="2" presStyleCnt="4" custScaleX="142857" custScaleY="144999">
        <dgm:presLayoutVars>
          <dgm:chMax val="0"/>
          <dgm:bulletEnabled val="1"/>
        </dgm:presLayoutVars>
      </dgm:prSet>
      <dgm:spPr/>
    </dgm:pt>
    <dgm:pt modelId="{26085D4D-868C-438F-9F0F-94A40C27A176}" type="pres">
      <dgm:prSet presAssocID="{410077DF-FA2C-48D0-B7A8-B501B0E3005B}" presName="negativeSpace" presStyleCnt="0"/>
      <dgm:spPr/>
    </dgm:pt>
    <dgm:pt modelId="{F2590650-C5AF-455F-B9A9-A8836FAF452E}" type="pres">
      <dgm:prSet presAssocID="{410077DF-FA2C-48D0-B7A8-B501B0E3005B}" presName="childText" presStyleLbl="conFgAcc1" presStyleIdx="2" presStyleCnt="4">
        <dgm:presLayoutVars>
          <dgm:bulletEnabled val="1"/>
        </dgm:presLayoutVars>
      </dgm:prSet>
      <dgm:spPr>
        <a:solidFill>
          <a:schemeClr val="accent3">
            <a:lumMod val="40000"/>
            <a:lumOff val="60000"/>
            <a:alpha val="90000"/>
          </a:schemeClr>
        </a:solidFill>
      </dgm:spPr>
    </dgm:pt>
    <dgm:pt modelId="{DD2CD01C-DD32-4E72-AAE9-3DE8F2CA290C}" type="pres">
      <dgm:prSet presAssocID="{12FFBB4D-2813-4478-BC96-DC14E122BF8D}" presName="spaceBetweenRectangles" presStyleCnt="0"/>
      <dgm:spPr/>
    </dgm:pt>
    <dgm:pt modelId="{EE3BC94A-8ED0-4914-8826-60D1B2EAD14C}" type="pres">
      <dgm:prSet presAssocID="{9FC93B73-5749-4B6B-B363-6B8681515F26}" presName="parentLin" presStyleCnt="0"/>
      <dgm:spPr/>
    </dgm:pt>
    <dgm:pt modelId="{862B2D68-85E2-4810-A015-0578C2EFDECE}" type="pres">
      <dgm:prSet presAssocID="{9FC93B73-5749-4B6B-B363-6B8681515F26}" presName="parentLeftMargin" presStyleLbl="node1" presStyleIdx="2" presStyleCnt="4"/>
      <dgm:spPr/>
    </dgm:pt>
    <dgm:pt modelId="{30ED48C3-6BF2-4EB4-BEB1-C2933D4C4A23}" type="pres">
      <dgm:prSet presAssocID="{9FC93B73-5749-4B6B-B363-6B8681515F26}" presName="parentText" presStyleLbl="node1" presStyleIdx="3" presStyleCnt="4" custScaleX="142857" custScaleY="303321">
        <dgm:presLayoutVars>
          <dgm:chMax val="0"/>
          <dgm:bulletEnabled val="1"/>
        </dgm:presLayoutVars>
      </dgm:prSet>
      <dgm:spPr/>
    </dgm:pt>
    <dgm:pt modelId="{BD92CA73-2DE7-4D17-A6FD-8730248DBA07}" type="pres">
      <dgm:prSet presAssocID="{9FC93B73-5749-4B6B-B363-6B8681515F26}" presName="negativeSpace" presStyleCnt="0"/>
      <dgm:spPr/>
    </dgm:pt>
    <dgm:pt modelId="{5EF4D9D5-4399-4D61-8EE6-6D444267D25F}" type="pres">
      <dgm:prSet presAssocID="{9FC93B73-5749-4B6B-B363-6B8681515F26}" presName="childText" presStyleLbl="conFgAcc1" presStyleIdx="3" presStyleCnt="4">
        <dgm:presLayoutVars>
          <dgm:bulletEnabled val="1"/>
        </dgm:presLayoutVars>
      </dgm:prSet>
      <dgm:spPr>
        <a:solidFill>
          <a:schemeClr val="accent6">
            <a:lumMod val="60000"/>
            <a:lumOff val="40000"/>
            <a:alpha val="90000"/>
          </a:schemeClr>
        </a:solidFill>
      </dgm:spPr>
    </dgm:pt>
  </dgm:ptLst>
  <dgm:cxnLst>
    <dgm:cxn modelId="{3C3A3703-78DB-4A53-B8EC-D48F7D87C447}" srcId="{F43A9AC4-083D-4FCD-85EF-28216CB0D1DC}" destId="{410077DF-FA2C-48D0-B7A8-B501B0E3005B}" srcOrd="2" destOrd="0" parTransId="{5889D243-009D-452F-9CB7-37A85B12996B}" sibTransId="{12FFBB4D-2813-4478-BC96-DC14E122BF8D}"/>
    <dgm:cxn modelId="{0278EA68-F72A-4191-8023-A60A50ED5296}" type="presOf" srcId="{5C437712-EC35-4CE0-8456-1F7F62591811}" destId="{D519CC68-3A7C-49F3-A1C9-987068775DA6}" srcOrd="0" destOrd="0" presId="urn:microsoft.com/office/officeart/2005/8/layout/list1"/>
    <dgm:cxn modelId="{7088789C-2A4E-4B10-BA75-0FA41A555034}" srcId="{F43A9AC4-083D-4FCD-85EF-28216CB0D1DC}" destId="{5C437712-EC35-4CE0-8456-1F7F62591811}" srcOrd="1" destOrd="0" parTransId="{F7C46D71-BEFA-4172-A32C-19634E5A227A}" sibTransId="{C484D9C1-9E16-4BF2-A751-696E77C9E8C4}"/>
    <dgm:cxn modelId="{E1E8E0A5-7D47-45C3-AE97-E660AFAA35E1}" type="presOf" srcId="{410077DF-FA2C-48D0-B7A8-B501B0E3005B}" destId="{0EEDA5E5-4B56-490A-A2BA-494CB40BBEE9}" srcOrd="1" destOrd="0" presId="urn:microsoft.com/office/officeart/2005/8/layout/list1"/>
    <dgm:cxn modelId="{7C73B7A6-F60A-4E76-95D4-E47D413D47B3}" type="presOf" srcId="{9FC93B73-5749-4B6B-B363-6B8681515F26}" destId="{30ED48C3-6BF2-4EB4-BEB1-C2933D4C4A23}" srcOrd="1" destOrd="0" presId="urn:microsoft.com/office/officeart/2005/8/layout/list1"/>
    <dgm:cxn modelId="{552509B2-25CD-425E-ABFA-FFF3E6B8BC0B}" type="presOf" srcId="{410077DF-FA2C-48D0-B7A8-B501B0E3005B}" destId="{6E5B05F3-9D4E-4A99-9C40-3BBDE713AC18}" srcOrd="0" destOrd="0" presId="urn:microsoft.com/office/officeart/2005/8/layout/list1"/>
    <dgm:cxn modelId="{1CB765B3-177D-4AA8-81AB-B87CA9CD9EF2}" type="presOf" srcId="{A32FEB7A-7EBD-4699-B7D1-5463986021F6}" destId="{3A501268-2CC4-4FFC-B8A4-F6861D796D15}" srcOrd="0" destOrd="0" presId="urn:microsoft.com/office/officeart/2005/8/layout/list1"/>
    <dgm:cxn modelId="{A06E29CA-2803-48D6-B69E-BD503955B9A2}" type="presOf" srcId="{A32FEB7A-7EBD-4699-B7D1-5463986021F6}" destId="{E046291E-C3B7-4AB5-8034-1745F710BEE3}" srcOrd="1" destOrd="0" presId="urn:microsoft.com/office/officeart/2005/8/layout/list1"/>
    <dgm:cxn modelId="{52026CD2-6C3E-4D5A-8E9C-AFA995CC0BE6}" srcId="{F43A9AC4-083D-4FCD-85EF-28216CB0D1DC}" destId="{A32FEB7A-7EBD-4699-B7D1-5463986021F6}" srcOrd="0" destOrd="0" parTransId="{1E1703B9-C718-4F90-BC77-A5C5D3F9B5E0}" sibTransId="{6D4DC6A9-65C3-446D-9958-06B132FEE2CB}"/>
    <dgm:cxn modelId="{906F72D6-0830-438D-AE86-E3F6958543F7}" srcId="{F43A9AC4-083D-4FCD-85EF-28216CB0D1DC}" destId="{9FC93B73-5749-4B6B-B363-6B8681515F26}" srcOrd="3" destOrd="0" parTransId="{2CFC030D-EF9E-43D2-9196-4B639E70B4D7}" sibTransId="{6259AA1F-E581-4182-8EF1-407DDFE563C8}"/>
    <dgm:cxn modelId="{D584D5FA-E9B0-4336-8A2E-3F73CAF9CADE}" type="presOf" srcId="{5C437712-EC35-4CE0-8456-1F7F62591811}" destId="{472A61B6-B7D3-403B-BCD8-FB84EF5770E5}" srcOrd="1" destOrd="0" presId="urn:microsoft.com/office/officeart/2005/8/layout/list1"/>
    <dgm:cxn modelId="{76A704FC-BA9F-4D42-AF2D-6138709304E0}" type="presOf" srcId="{9FC93B73-5749-4B6B-B363-6B8681515F26}" destId="{862B2D68-85E2-4810-A015-0578C2EFDECE}" srcOrd="0" destOrd="0" presId="urn:microsoft.com/office/officeart/2005/8/layout/list1"/>
    <dgm:cxn modelId="{E908BDFC-DCFD-450A-BAB0-2F6B0A1D5D8F}" type="presOf" srcId="{F43A9AC4-083D-4FCD-85EF-28216CB0D1DC}" destId="{425F6925-E598-4F8A-AC2E-83AEDC142AAB}" srcOrd="0" destOrd="0" presId="urn:microsoft.com/office/officeart/2005/8/layout/list1"/>
    <dgm:cxn modelId="{25E16647-8597-4130-8289-C43D83AB8FFC}" type="presParOf" srcId="{425F6925-E598-4F8A-AC2E-83AEDC142AAB}" destId="{02DAB908-FB31-4D4F-98C3-3E5D6FD51347}" srcOrd="0" destOrd="0" presId="urn:microsoft.com/office/officeart/2005/8/layout/list1"/>
    <dgm:cxn modelId="{3BF29D96-CB7D-4E8C-BB35-CF2DBB0AD330}" type="presParOf" srcId="{02DAB908-FB31-4D4F-98C3-3E5D6FD51347}" destId="{3A501268-2CC4-4FFC-B8A4-F6861D796D15}" srcOrd="0" destOrd="0" presId="urn:microsoft.com/office/officeart/2005/8/layout/list1"/>
    <dgm:cxn modelId="{9CE0D87F-D00F-409F-A5F7-BFE57A6D0191}" type="presParOf" srcId="{02DAB908-FB31-4D4F-98C3-3E5D6FD51347}" destId="{E046291E-C3B7-4AB5-8034-1745F710BEE3}" srcOrd="1" destOrd="0" presId="urn:microsoft.com/office/officeart/2005/8/layout/list1"/>
    <dgm:cxn modelId="{EC1CD4C0-768F-4598-B5DA-5BA35506A311}" type="presParOf" srcId="{425F6925-E598-4F8A-AC2E-83AEDC142AAB}" destId="{B4A6844B-2B48-49CC-BAD8-A617B56825D4}" srcOrd="1" destOrd="0" presId="urn:microsoft.com/office/officeart/2005/8/layout/list1"/>
    <dgm:cxn modelId="{945C7673-198F-4676-ABD9-FE948B0B4A71}" type="presParOf" srcId="{425F6925-E598-4F8A-AC2E-83AEDC142AAB}" destId="{7FCBC8A0-A174-497B-A8D5-AE3639B7B78C}" srcOrd="2" destOrd="0" presId="urn:microsoft.com/office/officeart/2005/8/layout/list1"/>
    <dgm:cxn modelId="{ADB1A8BC-040D-42C1-AB4E-A6D224FAEE09}" type="presParOf" srcId="{425F6925-E598-4F8A-AC2E-83AEDC142AAB}" destId="{1FE12825-CF9C-4F95-9C65-C5A4052781A1}" srcOrd="3" destOrd="0" presId="urn:microsoft.com/office/officeart/2005/8/layout/list1"/>
    <dgm:cxn modelId="{2520C9E8-E205-4521-9B7C-CB28567D6384}" type="presParOf" srcId="{425F6925-E598-4F8A-AC2E-83AEDC142AAB}" destId="{12EA41EB-5682-4142-A1B6-9933E2C0CFF3}" srcOrd="4" destOrd="0" presId="urn:microsoft.com/office/officeart/2005/8/layout/list1"/>
    <dgm:cxn modelId="{D2E5FB85-323F-439B-A373-E2D65DF5D394}" type="presParOf" srcId="{12EA41EB-5682-4142-A1B6-9933E2C0CFF3}" destId="{D519CC68-3A7C-49F3-A1C9-987068775DA6}" srcOrd="0" destOrd="0" presId="urn:microsoft.com/office/officeart/2005/8/layout/list1"/>
    <dgm:cxn modelId="{8285326B-D0C1-4F74-8E50-D9F29DB65DF9}" type="presParOf" srcId="{12EA41EB-5682-4142-A1B6-9933E2C0CFF3}" destId="{472A61B6-B7D3-403B-BCD8-FB84EF5770E5}" srcOrd="1" destOrd="0" presId="urn:microsoft.com/office/officeart/2005/8/layout/list1"/>
    <dgm:cxn modelId="{8E21C1AF-3863-4531-BD20-0A2F1FE158AB}" type="presParOf" srcId="{425F6925-E598-4F8A-AC2E-83AEDC142AAB}" destId="{2D6832AE-7971-4599-8F02-D4B9D044F1D7}" srcOrd="5" destOrd="0" presId="urn:microsoft.com/office/officeart/2005/8/layout/list1"/>
    <dgm:cxn modelId="{70CB5288-BC5D-4DEE-BEC8-99AECC53A975}" type="presParOf" srcId="{425F6925-E598-4F8A-AC2E-83AEDC142AAB}" destId="{A95307A0-18F2-4C31-B93C-4C1A4942C3E1}" srcOrd="6" destOrd="0" presId="urn:microsoft.com/office/officeart/2005/8/layout/list1"/>
    <dgm:cxn modelId="{DEEEDAEB-7F27-4C50-842B-EC45793C8FA6}" type="presParOf" srcId="{425F6925-E598-4F8A-AC2E-83AEDC142AAB}" destId="{7176A665-77D9-4C0C-9448-B84CDF12C6EF}" srcOrd="7" destOrd="0" presId="urn:microsoft.com/office/officeart/2005/8/layout/list1"/>
    <dgm:cxn modelId="{8B02D94E-6FBB-47C6-8590-BDEA81ADC3F1}" type="presParOf" srcId="{425F6925-E598-4F8A-AC2E-83AEDC142AAB}" destId="{69304D79-EDF7-4D12-A65C-DD9AF77D2BA1}" srcOrd="8" destOrd="0" presId="urn:microsoft.com/office/officeart/2005/8/layout/list1"/>
    <dgm:cxn modelId="{34A34BBC-732C-4827-BC56-95DAAF87232C}" type="presParOf" srcId="{69304D79-EDF7-4D12-A65C-DD9AF77D2BA1}" destId="{6E5B05F3-9D4E-4A99-9C40-3BBDE713AC18}" srcOrd="0" destOrd="0" presId="urn:microsoft.com/office/officeart/2005/8/layout/list1"/>
    <dgm:cxn modelId="{9002D8DF-08D0-4F76-B572-E0B271E872D2}" type="presParOf" srcId="{69304D79-EDF7-4D12-A65C-DD9AF77D2BA1}" destId="{0EEDA5E5-4B56-490A-A2BA-494CB40BBEE9}" srcOrd="1" destOrd="0" presId="urn:microsoft.com/office/officeart/2005/8/layout/list1"/>
    <dgm:cxn modelId="{B8B0FC75-2BBB-47F9-A515-2FD9E0C2B810}" type="presParOf" srcId="{425F6925-E598-4F8A-AC2E-83AEDC142AAB}" destId="{26085D4D-868C-438F-9F0F-94A40C27A176}" srcOrd="9" destOrd="0" presId="urn:microsoft.com/office/officeart/2005/8/layout/list1"/>
    <dgm:cxn modelId="{A141DF5D-CC1C-4AC6-BEE3-3D1E86197C65}" type="presParOf" srcId="{425F6925-E598-4F8A-AC2E-83AEDC142AAB}" destId="{F2590650-C5AF-455F-B9A9-A8836FAF452E}" srcOrd="10" destOrd="0" presId="urn:microsoft.com/office/officeart/2005/8/layout/list1"/>
    <dgm:cxn modelId="{A7B755AE-8928-431C-B1E2-BCDC9C325EE1}" type="presParOf" srcId="{425F6925-E598-4F8A-AC2E-83AEDC142AAB}" destId="{DD2CD01C-DD32-4E72-AAE9-3DE8F2CA290C}" srcOrd="11" destOrd="0" presId="urn:microsoft.com/office/officeart/2005/8/layout/list1"/>
    <dgm:cxn modelId="{B3E63289-6863-4B1E-B0FD-0776D38F6099}" type="presParOf" srcId="{425F6925-E598-4F8A-AC2E-83AEDC142AAB}" destId="{EE3BC94A-8ED0-4914-8826-60D1B2EAD14C}" srcOrd="12" destOrd="0" presId="urn:microsoft.com/office/officeart/2005/8/layout/list1"/>
    <dgm:cxn modelId="{EA7D374E-2B1B-42B0-BE48-D84452AD341C}" type="presParOf" srcId="{EE3BC94A-8ED0-4914-8826-60D1B2EAD14C}" destId="{862B2D68-85E2-4810-A015-0578C2EFDECE}" srcOrd="0" destOrd="0" presId="urn:microsoft.com/office/officeart/2005/8/layout/list1"/>
    <dgm:cxn modelId="{FA15EEF6-CBFE-4D81-917C-5753C2A37A96}" type="presParOf" srcId="{EE3BC94A-8ED0-4914-8826-60D1B2EAD14C}" destId="{30ED48C3-6BF2-4EB4-BEB1-C2933D4C4A23}" srcOrd="1" destOrd="0" presId="urn:microsoft.com/office/officeart/2005/8/layout/list1"/>
    <dgm:cxn modelId="{F583A786-D107-4F9F-BBC4-5B75DAE04E8A}" type="presParOf" srcId="{425F6925-E598-4F8A-AC2E-83AEDC142AAB}" destId="{BD92CA73-2DE7-4D17-A6FD-8730248DBA07}" srcOrd="13" destOrd="0" presId="urn:microsoft.com/office/officeart/2005/8/layout/list1"/>
    <dgm:cxn modelId="{D0E6F19A-E0FF-49A0-9630-9101953798BF}" type="presParOf" srcId="{425F6925-E598-4F8A-AC2E-83AEDC142AAB}" destId="{5EF4D9D5-4399-4D61-8EE6-6D444267D25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6DB3E2-243F-4003-A685-5FBC3C0AB990}" type="doc">
      <dgm:prSet loTypeId="urn:microsoft.com/office/officeart/2005/8/layout/h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5C11E4-9FB1-4FB0-9BF8-B9498222020C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ar-SA" sz="2800" b="1" dirty="0"/>
            <a:t>إقترانه بال </a:t>
          </a:r>
          <a:endParaRPr lang="en-US" sz="2800" dirty="0"/>
        </a:p>
      </dgm:t>
    </dgm:pt>
    <dgm:pt modelId="{644D52BE-C2E4-47E1-A641-1E9312D458FA}" type="parTrans" cxnId="{77E0877D-5230-443D-A9FB-415580EAECF9}">
      <dgm:prSet/>
      <dgm:spPr/>
      <dgm:t>
        <a:bodyPr/>
        <a:lstStyle/>
        <a:p>
          <a:endParaRPr lang="en-US"/>
        </a:p>
      </dgm:t>
    </dgm:pt>
    <dgm:pt modelId="{CE214821-4E1C-492F-A8BA-217206F81272}" type="sibTrans" cxnId="{77E0877D-5230-443D-A9FB-415580EAECF9}">
      <dgm:prSet/>
      <dgm:spPr/>
      <dgm:t>
        <a:bodyPr/>
        <a:lstStyle/>
        <a:p>
          <a:endParaRPr lang="en-US"/>
        </a:p>
      </dgm:t>
    </dgm:pt>
    <dgm:pt modelId="{B8E9BA4A-1945-425F-ABAF-34A1A249F6C5}">
      <dgm:prSet phldrT="[Text]"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SA" sz="2400" dirty="0"/>
            <a:t>محمد هو الأصغر سناً </a:t>
          </a:r>
          <a:endParaRPr lang="en-US" sz="2400" dirty="0"/>
        </a:p>
      </dgm:t>
    </dgm:pt>
    <dgm:pt modelId="{01190F12-D375-46EE-AC75-CEFEA67041AA}" type="parTrans" cxnId="{0ACE6444-3AEB-4C7D-8339-4A257A39507E}">
      <dgm:prSet/>
      <dgm:spPr/>
      <dgm:t>
        <a:bodyPr/>
        <a:lstStyle/>
        <a:p>
          <a:endParaRPr lang="en-US"/>
        </a:p>
      </dgm:t>
    </dgm:pt>
    <dgm:pt modelId="{A2375B5B-9D19-46EB-8C30-3CDA0AABA97B}" type="sibTrans" cxnId="{0ACE6444-3AEB-4C7D-8339-4A257A39507E}">
      <dgm:prSet/>
      <dgm:spPr/>
      <dgm:t>
        <a:bodyPr/>
        <a:lstStyle/>
        <a:p>
          <a:endParaRPr lang="en-US"/>
        </a:p>
      </dgm:t>
    </dgm:pt>
    <dgm:pt modelId="{B0895BD2-1422-4FAB-808F-5AA4418F0CE3}">
      <dgm:prSet phldrT="[Text]"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SA" sz="2400" dirty="0"/>
            <a:t>يوَم الحج الأكبر {التوبة:</a:t>
          </a:r>
          <a:r>
            <a:rPr lang="ar-SA" sz="2400" dirty="0">
              <a:latin typeface="Times New Roman"/>
              <a:cs typeface="Times New Roman"/>
            </a:rPr>
            <a:t>٣}</a:t>
          </a:r>
          <a:endParaRPr lang="en-US" sz="2400" dirty="0"/>
        </a:p>
      </dgm:t>
    </dgm:pt>
    <dgm:pt modelId="{FA53CEFB-1ABC-43CC-A8E5-4A7B11FA0453}" type="parTrans" cxnId="{12D89881-8A49-4990-99C5-AD2FBFE8AAE8}">
      <dgm:prSet/>
      <dgm:spPr/>
      <dgm:t>
        <a:bodyPr/>
        <a:lstStyle/>
        <a:p>
          <a:endParaRPr lang="en-US"/>
        </a:p>
      </dgm:t>
    </dgm:pt>
    <dgm:pt modelId="{89492FEE-7083-4028-A01B-BFE013C862D4}" type="sibTrans" cxnId="{12D89881-8A49-4990-99C5-AD2FBFE8AAE8}">
      <dgm:prSet/>
      <dgm:spPr/>
      <dgm:t>
        <a:bodyPr/>
        <a:lstStyle/>
        <a:p>
          <a:endParaRPr lang="en-US"/>
        </a:p>
      </dgm:t>
    </dgm:pt>
    <dgm:pt modelId="{DDFE9A5A-3DC6-4F4C-8F13-08750227E971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ar-SA" sz="2800" b="1" dirty="0"/>
            <a:t>إضافته إلى نكرة</a:t>
          </a:r>
          <a:endParaRPr lang="en-US" sz="2800" dirty="0"/>
        </a:p>
      </dgm:t>
    </dgm:pt>
    <dgm:pt modelId="{D896EE38-0697-4889-AF0A-5CC166757D60}" type="parTrans" cxnId="{CD90F2E0-89A3-40AA-A77F-1A16EA69A9F0}">
      <dgm:prSet/>
      <dgm:spPr/>
      <dgm:t>
        <a:bodyPr/>
        <a:lstStyle/>
        <a:p>
          <a:endParaRPr lang="en-US"/>
        </a:p>
      </dgm:t>
    </dgm:pt>
    <dgm:pt modelId="{3B2C11A0-1B66-4F7C-B82B-EBA507119719}" type="sibTrans" cxnId="{CD90F2E0-89A3-40AA-A77F-1A16EA69A9F0}">
      <dgm:prSet/>
      <dgm:spPr/>
      <dgm:t>
        <a:bodyPr/>
        <a:lstStyle/>
        <a:p>
          <a:endParaRPr lang="en-US"/>
        </a:p>
      </dgm:t>
    </dgm:pt>
    <dgm:pt modelId="{647CDA00-FCC3-40C8-AF71-1218A635CDF7}">
      <dgm:prSet phldrT="[Text]"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pPr rtl="1"/>
          <a:r>
            <a:rPr lang="ar-SA" sz="2400" dirty="0"/>
            <a:t>الكتاب أفضل صديق </a:t>
          </a:r>
          <a:endParaRPr lang="en-US" sz="2400" dirty="0"/>
        </a:p>
      </dgm:t>
    </dgm:pt>
    <dgm:pt modelId="{0A7EF3B5-B6D8-4016-96F6-51E6D47F5F49}" type="parTrans" cxnId="{2E1E5F47-0E94-4482-B5E8-F28989C377AB}">
      <dgm:prSet/>
      <dgm:spPr/>
      <dgm:t>
        <a:bodyPr/>
        <a:lstStyle/>
        <a:p>
          <a:endParaRPr lang="en-US"/>
        </a:p>
      </dgm:t>
    </dgm:pt>
    <dgm:pt modelId="{5873DD45-F44F-4F20-9518-93C6F0BC69B3}" type="sibTrans" cxnId="{2E1E5F47-0E94-4482-B5E8-F28989C377AB}">
      <dgm:prSet/>
      <dgm:spPr/>
      <dgm:t>
        <a:bodyPr/>
        <a:lstStyle/>
        <a:p>
          <a:endParaRPr lang="en-US"/>
        </a:p>
      </dgm:t>
    </dgm:pt>
    <dgm:pt modelId="{CFD79B22-17AB-4C4F-97BC-382FCC985C49}">
      <dgm:prSet phldrT="[Text]"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pPr rtl="1"/>
          <a:r>
            <a:rPr lang="ar-SA" sz="2400" dirty="0"/>
            <a:t>وكان الإنسان أكثر شيء جدلا {الكهف:</a:t>
          </a:r>
          <a:r>
            <a:rPr lang="ar-SA" sz="2400" dirty="0">
              <a:latin typeface="Times New Roman"/>
              <a:cs typeface="Times New Roman"/>
            </a:rPr>
            <a:t>٥٤</a:t>
          </a:r>
          <a:r>
            <a:rPr lang="ar-SA" sz="2400" dirty="0"/>
            <a:t>}</a:t>
          </a:r>
          <a:endParaRPr lang="en-US" sz="2400" dirty="0"/>
        </a:p>
      </dgm:t>
    </dgm:pt>
    <dgm:pt modelId="{D2BF6E07-851A-4B4C-B2B1-7876DB5FE33A}" type="parTrans" cxnId="{708C572A-8B52-44BB-8BFB-C8CCB47B4207}">
      <dgm:prSet/>
      <dgm:spPr/>
      <dgm:t>
        <a:bodyPr/>
        <a:lstStyle/>
        <a:p>
          <a:endParaRPr lang="en-US"/>
        </a:p>
      </dgm:t>
    </dgm:pt>
    <dgm:pt modelId="{16F7CA48-7A17-410F-AD95-486B7ED74EDC}" type="sibTrans" cxnId="{708C572A-8B52-44BB-8BFB-C8CCB47B4207}">
      <dgm:prSet/>
      <dgm:spPr/>
      <dgm:t>
        <a:bodyPr/>
        <a:lstStyle/>
        <a:p>
          <a:endParaRPr lang="en-US"/>
        </a:p>
      </dgm:t>
    </dgm:pt>
    <dgm:pt modelId="{FF2E2E89-B917-4B71-8D3A-75217F93C93E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ar-SA" sz="2800" b="1" dirty="0">
              <a:latin typeface="Times New Roman"/>
              <a:cs typeface="Times New Roman"/>
            </a:rPr>
            <a:t>تجرده من ال و الإضافة</a:t>
          </a:r>
          <a:endParaRPr lang="en-US" sz="2800" dirty="0"/>
        </a:p>
      </dgm:t>
    </dgm:pt>
    <dgm:pt modelId="{4DE0EE50-07E4-499D-AD4B-70766A423627}" type="parTrans" cxnId="{102D21F1-1D95-4608-A21B-F786C045B8BD}">
      <dgm:prSet/>
      <dgm:spPr/>
      <dgm:t>
        <a:bodyPr/>
        <a:lstStyle/>
        <a:p>
          <a:endParaRPr lang="en-US"/>
        </a:p>
      </dgm:t>
    </dgm:pt>
    <dgm:pt modelId="{350DA48A-6C9A-4CDE-9597-B4C3FFD196FF}" type="sibTrans" cxnId="{102D21F1-1D95-4608-A21B-F786C045B8BD}">
      <dgm:prSet/>
      <dgm:spPr/>
      <dgm:t>
        <a:bodyPr/>
        <a:lstStyle/>
        <a:p>
          <a:endParaRPr lang="en-US"/>
        </a:p>
      </dgm:t>
    </dgm:pt>
    <dgm:pt modelId="{0095AE4E-7C7A-4AA1-8515-3FFF3FBF1018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SA" sz="2400" dirty="0"/>
            <a:t>محمد أكبر من أخيه </a:t>
          </a:r>
          <a:endParaRPr lang="en-US" sz="2400" dirty="0"/>
        </a:p>
      </dgm:t>
    </dgm:pt>
    <dgm:pt modelId="{EFB3CAEA-1C28-49E4-89AE-261AA0833BA7}" type="parTrans" cxnId="{72CCD5C9-FE31-49CF-9DAE-3BB50DFDF1A5}">
      <dgm:prSet/>
      <dgm:spPr/>
      <dgm:t>
        <a:bodyPr/>
        <a:lstStyle/>
        <a:p>
          <a:endParaRPr lang="en-US"/>
        </a:p>
      </dgm:t>
    </dgm:pt>
    <dgm:pt modelId="{E693FFD2-0870-4508-A185-5E544F8200AE}" type="sibTrans" cxnId="{72CCD5C9-FE31-49CF-9DAE-3BB50DFDF1A5}">
      <dgm:prSet/>
      <dgm:spPr/>
      <dgm:t>
        <a:bodyPr/>
        <a:lstStyle/>
        <a:p>
          <a:endParaRPr lang="en-US"/>
        </a:p>
      </dgm:t>
    </dgm:pt>
    <dgm:pt modelId="{424DBA88-4710-4034-BED8-A0B83293CCBE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SA" sz="2400" dirty="0"/>
            <a:t>واثمهما أكبر من نفعهما {البقر:</a:t>
          </a:r>
          <a:r>
            <a:rPr lang="ar-SA" sz="2400" dirty="0">
              <a:latin typeface="Times New Roman"/>
              <a:cs typeface="Times New Roman"/>
            </a:rPr>
            <a:t>٢١٩}</a:t>
          </a:r>
          <a:endParaRPr lang="en-US" sz="2400" dirty="0"/>
        </a:p>
      </dgm:t>
    </dgm:pt>
    <dgm:pt modelId="{AE59CEDF-0EAE-4DD9-B0C4-629C20DBF413}" type="parTrans" cxnId="{642E4398-D636-4FD4-AD49-D121E634B095}">
      <dgm:prSet/>
      <dgm:spPr/>
      <dgm:t>
        <a:bodyPr/>
        <a:lstStyle/>
        <a:p>
          <a:endParaRPr lang="en-US"/>
        </a:p>
      </dgm:t>
    </dgm:pt>
    <dgm:pt modelId="{A5C7D38B-CDE0-40C2-94C7-0AC42353A1EA}" type="sibTrans" cxnId="{642E4398-D636-4FD4-AD49-D121E634B095}">
      <dgm:prSet/>
      <dgm:spPr/>
      <dgm:t>
        <a:bodyPr/>
        <a:lstStyle/>
        <a:p>
          <a:endParaRPr lang="en-US"/>
        </a:p>
      </dgm:t>
    </dgm:pt>
    <dgm:pt modelId="{73F1ED48-40BE-460E-9F21-837B4026CBB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ar-SA" sz="2800" b="1" dirty="0"/>
            <a:t>إضافته إلى معرفة </a:t>
          </a:r>
          <a:endParaRPr lang="en-US" sz="2800" dirty="0"/>
        </a:p>
      </dgm:t>
    </dgm:pt>
    <dgm:pt modelId="{D3ED2252-4ABF-4151-A673-0005074BA248}" type="parTrans" cxnId="{56FDDC10-BCD8-4DF1-A071-97A713C85659}">
      <dgm:prSet/>
      <dgm:spPr/>
      <dgm:t>
        <a:bodyPr/>
        <a:lstStyle/>
        <a:p>
          <a:endParaRPr lang="en-US"/>
        </a:p>
      </dgm:t>
    </dgm:pt>
    <dgm:pt modelId="{AD6979E0-BB9D-46B5-8639-DF61848F4883}" type="sibTrans" cxnId="{56FDDC10-BCD8-4DF1-A071-97A713C85659}">
      <dgm:prSet/>
      <dgm:spPr/>
      <dgm:t>
        <a:bodyPr/>
        <a:lstStyle/>
        <a:p>
          <a:endParaRPr lang="en-US"/>
        </a:p>
      </dgm:t>
    </dgm:pt>
    <dgm:pt modelId="{40AC402E-0665-45F7-BBD6-275E80ECCE4E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SA" sz="2400" dirty="0"/>
            <a:t>محمد أفضل الرجال </a:t>
          </a:r>
          <a:endParaRPr lang="en-US" sz="2400" dirty="0"/>
        </a:p>
      </dgm:t>
    </dgm:pt>
    <dgm:pt modelId="{A9114759-BFF7-4081-86CC-C973EE0AF544}" type="parTrans" cxnId="{DA4D3F38-A753-464A-B44F-19368E639832}">
      <dgm:prSet/>
      <dgm:spPr/>
      <dgm:t>
        <a:bodyPr/>
        <a:lstStyle/>
        <a:p>
          <a:endParaRPr lang="en-US"/>
        </a:p>
      </dgm:t>
    </dgm:pt>
    <dgm:pt modelId="{195A41C0-9F22-43C6-9E32-D4100D401325}" type="sibTrans" cxnId="{DA4D3F38-A753-464A-B44F-19368E639832}">
      <dgm:prSet/>
      <dgm:spPr/>
      <dgm:t>
        <a:bodyPr/>
        <a:lstStyle/>
        <a:p>
          <a:endParaRPr lang="en-US"/>
        </a:p>
      </dgm:t>
    </dgm:pt>
    <dgm:pt modelId="{CF23F562-77B7-45FE-ADCE-2CD016798FCE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SA" sz="2400" dirty="0"/>
            <a:t>فتبارك الله أحسن الخالقين {المؤمنون:</a:t>
          </a:r>
          <a:r>
            <a:rPr lang="ar-SA" sz="2400" dirty="0">
              <a:latin typeface="Times New Roman"/>
              <a:cs typeface="Times New Roman"/>
            </a:rPr>
            <a:t>١٣}</a:t>
          </a:r>
          <a:r>
            <a:rPr lang="ar-SA" sz="2400" dirty="0"/>
            <a:t>.</a:t>
          </a:r>
          <a:endParaRPr lang="en-US" sz="2400" dirty="0"/>
        </a:p>
      </dgm:t>
    </dgm:pt>
    <dgm:pt modelId="{1FEE347C-0487-4477-8FDE-4F7A4E9B3FA2}" type="parTrans" cxnId="{9ABC2F60-91B9-4F29-83C0-CE3263E25218}">
      <dgm:prSet/>
      <dgm:spPr/>
      <dgm:t>
        <a:bodyPr/>
        <a:lstStyle/>
        <a:p>
          <a:endParaRPr lang="en-US"/>
        </a:p>
      </dgm:t>
    </dgm:pt>
    <dgm:pt modelId="{C5A70F9E-D71D-4E87-8536-C72E79514A0F}" type="sibTrans" cxnId="{9ABC2F60-91B9-4F29-83C0-CE3263E25218}">
      <dgm:prSet/>
      <dgm:spPr/>
      <dgm:t>
        <a:bodyPr/>
        <a:lstStyle/>
        <a:p>
          <a:endParaRPr lang="en-US"/>
        </a:p>
      </dgm:t>
    </dgm:pt>
    <dgm:pt modelId="{40E0A7C2-0638-4EE1-9EBA-8E978262B486}" type="pres">
      <dgm:prSet presAssocID="{BA6DB3E2-243F-4003-A685-5FBC3C0AB990}" presName="Name0" presStyleCnt="0">
        <dgm:presLayoutVars>
          <dgm:dir/>
          <dgm:animLvl val="lvl"/>
          <dgm:resizeHandles val="exact"/>
        </dgm:presLayoutVars>
      </dgm:prSet>
      <dgm:spPr/>
    </dgm:pt>
    <dgm:pt modelId="{39324340-0555-4F48-999A-4B1420BE8B15}" type="pres">
      <dgm:prSet presAssocID="{73F1ED48-40BE-460E-9F21-837B4026CBBB}" presName="composite" presStyleCnt="0"/>
      <dgm:spPr/>
    </dgm:pt>
    <dgm:pt modelId="{6F5369F5-DA7E-4A62-A6BE-554E921482B8}" type="pres">
      <dgm:prSet presAssocID="{73F1ED48-40BE-460E-9F21-837B4026CBBB}" presName="parTx" presStyleLbl="alignNode1" presStyleIdx="0" presStyleCnt="4" custScaleX="102620" custScaleY="99944">
        <dgm:presLayoutVars>
          <dgm:chMax val="0"/>
          <dgm:chPref val="0"/>
          <dgm:bulletEnabled val="1"/>
        </dgm:presLayoutVars>
      </dgm:prSet>
      <dgm:spPr/>
    </dgm:pt>
    <dgm:pt modelId="{CAF472D3-9A45-4DE5-BCF8-2A8483DE7E23}" type="pres">
      <dgm:prSet presAssocID="{73F1ED48-40BE-460E-9F21-837B4026CBBB}" presName="desTx" presStyleLbl="alignAccFollowNode1" presStyleIdx="0" presStyleCnt="4">
        <dgm:presLayoutVars>
          <dgm:bulletEnabled val="1"/>
        </dgm:presLayoutVars>
      </dgm:prSet>
      <dgm:spPr/>
    </dgm:pt>
    <dgm:pt modelId="{245D28DD-BE8F-42DA-B3C8-56D9DEAF8998}" type="pres">
      <dgm:prSet presAssocID="{AD6979E0-BB9D-46B5-8639-DF61848F4883}" presName="space" presStyleCnt="0"/>
      <dgm:spPr/>
    </dgm:pt>
    <dgm:pt modelId="{0A16AB8A-F307-4F27-B8A9-776E5A8A97C5}" type="pres">
      <dgm:prSet presAssocID="{A75C11E4-9FB1-4FB0-9BF8-B9498222020C}" presName="composite" presStyleCnt="0"/>
      <dgm:spPr/>
    </dgm:pt>
    <dgm:pt modelId="{1E9F3652-7DDF-4FBF-9841-2B3899D8AA60}" type="pres">
      <dgm:prSet presAssocID="{A75C11E4-9FB1-4FB0-9BF8-B9498222020C}" presName="parTx" presStyleLbl="alignNode1" presStyleIdx="1" presStyleCnt="4" custLinFactNeighborY="-2509">
        <dgm:presLayoutVars>
          <dgm:chMax val="0"/>
          <dgm:chPref val="0"/>
          <dgm:bulletEnabled val="1"/>
        </dgm:presLayoutVars>
      </dgm:prSet>
      <dgm:spPr/>
    </dgm:pt>
    <dgm:pt modelId="{48D8BCD9-522F-4A7F-A281-AAB7DD0CB99F}" type="pres">
      <dgm:prSet presAssocID="{A75C11E4-9FB1-4FB0-9BF8-B9498222020C}" presName="desTx" presStyleLbl="alignAccFollowNode1" presStyleIdx="1" presStyleCnt="4" custLinFactNeighborY="-718">
        <dgm:presLayoutVars>
          <dgm:bulletEnabled val="1"/>
        </dgm:presLayoutVars>
      </dgm:prSet>
      <dgm:spPr/>
    </dgm:pt>
    <dgm:pt modelId="{48D45C94-03C4-4614-A067-02C01DF3B6B9}" type="pres">
      <dgm:prSet presAssocID="{CE214821-4E1C-492F-A8BA-217206F81272}" presName="space" presStyleCnt="0"/>
      <dgm:spPr/>
    </dgm:pt>
    <dgm:pt modelId="{E9C2E3E8-A226-4027-8EB4-B9A12D38F212}" type="pres">
      <dgm:prSet presAssocID="{DDFE9A5A-3DC6-4F4C-8F13-08750227E971}" presName="composite" presStyleCnt="0"/>
      <dgm:spPr/>
    </dgm:pt>
    <dgm:pt modelId="{A63C6089-B9A1-4153-8002-1D32BED9AE01}" type="pres">
      <dgm:prSet presAssocID="{DDFE9A5A-3DC6-4F4C-8F13-08750227E971}" presName="parTx" presStyleLbl="alignNode1" presStyleIdx="2" presStyleCnt="4" custScaleY="114787" custLinFactNeighborY="-5885">
        <dgm:presLayoutVars>
          <dgm:chMax val="0"/>
          <dgm:chPref val="0"/>
          <dgm:bulletEnabled val="1"/>
        </dgm:presLayoutVars>
      </dgm:prSet>
      <dgm:spPr/>
    </dgm:pt>
    <dgm:pt modelId="{1D87216C-F0D7-41A3-BA8B-4BC6E532AD83}" type="pres">
      <dgm:prSet presAssocID="{DDFE9A5A-3DC6-4F4C-8F13-08750227E971}" presName="desTx" presStyleLbl="alignAccFollowNode1" presStyleIdx="2" presStyleCnt="4">
        <dgm:presLayoutVars>
          <dgm:bulletEnabled val="1"/>
        </dgm:presLayoutVars>
      </dgm:prSet>
      <dgm:spPr/>
    </dgm:pt>
    <dgm:pt modelId="{C9B86679-BFC7-4E41-A018-0CBEF331784D}" type="pres">
      <dgm:prSet presAssocID="{3B2C11A0-1B66-4F7C-B82B-EBA507119719}" presName="space" presStyleCnt="0"/>
      <dgm:spPr/>
    </dgm:pt>
    <dgm:pt modelId="{9E579886-FD6D-441D-8236-3379AF92A47C}" type="pres">
      <dgm:prSet presAssocID="{FF2E2E89-B917-4B71-8D3A-75217F93C93E}" presName="composite" presStyleCnt="0"/>
      <dgm:spPr/>
    </dgm:pt>
    <dgm:pt modelId="{86423473-F25F-435C-A2BC-1848F6A97B01}" type="pres">
      <dgm:prSet presAssocID="{FF2E2E89-B917-4B71-8D3A-75217F93C93E}" presName="parTx" presStyleLbl="alignNode1" presStyleIdx="3" presStyleCnt="4" custScaleY="109355" custLinFactNeighborY="-4800">
        <dgm:presLayoutVars>
          <dgm:chMax val="0"/>
          <dgm:chPref val="0"/>
          <dgm:bulletEnabled val="1"/>
        </dgm:presLayoutVars>
      </dgm:prSet>
      <dgm:spPr/>
    </dgm:pt>
    <dgm:pt modelId="{53D23D5C-FC12-4E82-85D5-8E2C8CA0E83F}" type="pres">
      <dgm:prSet presAssocID="{FF2E2E89-B917-4B71-8D3A-75217F93C93E}" presName="desTx" presStyleLbl="alignAccFollowNode1" presStyleIdx="3" presStyleCnt="4" custLinFactNeighborY="17">
        <dgm:presLayoutVars>
          <dgm:bulletEnabled val="1"/>
        </dgm:presLayoutVars>
      </dgm:prSet>
      <dgm:spPr/>
    </dgm:pt>
  </dgm:ptLst>
  <dgm:cxnLst>
    <dgm:cxn modelId="{56FDDC10-BCD8-4DF1-A071-97A713C85659}" srcId="{BA6DB3E2-243F-4003-A685-5FBC3C0AB990}" destId="{73F1ED48-40BE-460E-9F21-837B4026CBBB}" srcOrd="0" destOrd="0" parTransId="{D3ED2252-4ABF-4151-A673-0005074BA248}" sibTransId="{AD6979E0-BB9D-46B5-8639-DF61848F4883}"/>
    <dgm:cxn modelId="{5882B912-99FA-48E5-81F0-37ADB0EB9DF3}" type="presOf" srcId="{40AC402E-0665-45F7-BBD6-275E80ECCE4E}" destId="{CAF472D3-9A45-4DE5-BCF8-2A8483DE7E23}" srcOrd="0" destOrd="0" presId="urn:microsoft.com/office/officeart/2005/8/layout/hList1"/>
    <dgm:cxn modelId="{708C572A-8B52-44BB-8BFB-C8CCB47B4207}" srcId="{DDFE9A5A-3DC6-4F4C-8F13-08750227E971}" destId="{CFD79B22-17AB-4C4F-97BC-382FCC985C49}" srcOrd="1" destOrd="0" parTransId="{D2BF6E07-851A-4B4C-B2B1-7876DB5FE33A}" sibTransId="{16F7CA48-7A17-410F-AD95-486B7ED74EDC}"/>
    <dgm:cxn modelId="{5E9DCF36-A8C6-4A7F-9A59-7D58B6EF7564}" type="presOf" srcId="{A75C11E4-9FB1-4FB0-9BF8-B9498222020C}" destId="{1E9F3652-7DDF-4FBF-9841-2B3899D8AA60}" srcOrd="0" destOrd="0" presId="urn:microsoft.com/office/officeart/2005/8/layout/hList1"/>
    <dgm:cxn modelId="{DA4D3F38-A753-464A-B44F-19368E639832}" srcId="{73F1ED48-40BE-460E-9F21-837B4026CBBB}" destId="{40AC402E-0665-45F7-BBD6-275E80ECCE4E}" srcOrd="0" destOrd="0" parTransId="{A9114759-BFF7-4081-86CC-C973EE0AF544}" sibTransId="{195A41C0-9F22-43C6-9E32-D4100D401325}"/>
    <dgm:cxn modelId="{3EE0373A-9815-4795-98B7-EFBB7811E189}" type="presOf" srcId="{B0895BD2-1422-4FAB-808F-5AA4418F0CE3}" destId="{48D8BCD9-522F-4A7F-A281-AAB7DD0CB99F}" srcOrd="0" destOrd="1" presId="urn:microsoft.com/office/officeart/2005/8/layout/hList1"/>
    <dgm:cxn modelId="{9ABC2F60-91B9-4F29-83C0-CE3263E25218}" srcId="{73F1ED48-40BE-460E-9F21-837B4026CBBB}" destId="{CF23F562-77B7-45FE-ADCE-2CD016798FCE}" srcOrd="1" destOrd="0" parTransId="{1FEE347C-0487-4477-8FDE-4F7A4E9B3FA2}" sibTransId="{C5A70F9E-D71D-4E87-8536-C72E79514A0F}"/>
    <dgm:cxn modelId="{0ACE6444-3AEB-4C7D-8339-4A257A39507E}" srcId="{A75C11E4-9FB1-4FB0-9BF8-B9498222020C}" destId="{B8E9BA4A-1945-425F-ABAF-34A1A249F6C5}" srcOrd="0" destOrd="0" parTransId="{01190F12-D375-46EE-AC75-CEFEA67041AA}" sibTransId="{A2375B5B-9D19-46EB-8C30-3CDA0AABA97B}"/>
    <dgm:cxn modelId="{2E1E5F47-0E94-4482-B5E8-F28989C377AB}" srcId="{DDFE9A5A-3DC6-4F4C-8F13-08750227E971}" destId="{647CDA00-FCC3-40C8-AF71-1218A635CDF7}" srcOrd="0" destOrd="0" parTransId="{0A7EF3B5-B6D8-4016-96F6-51E6D47F5F49}" sibTransId="{5873DD45-F44F-4F20-9518-93C6F0BC69B3}"/>
    <dgm:cxn modelId="{3089B967-6546-49B9-AD0D-7DEF89DC71AE}" type="presOf" srcId="{BA6DB3E2-243F-4003-A685-5FBC3C0AB990}" destId="{40E0A7C2-0638-4EE1-9EBA-8E978262B486}" srcOrd="0" destOrd="0" presId="urn:microsoft.com/office/officeart/2005/8/layout/hList1"/>
    <dgm:cxn modelId="{77E0877D-5230-443D-A9FB-415580EAECF9}" srcId="{BA6DB3E2-243F-4003-A685-5FBC3C0AB990}" destId="{A75C11E4-9FB1-4FB0-9BF8-B9498222020C}" srcOrd="1" destOrd="0" parTransId="{644D52BE-C2E4-47E1-A641-1E9312D458FA}" sibTransId="{CE214821-4E1C-492F-A8BA-217206F81272}"/>
    <dgm:cxn modelId="{6D4B797E-4086-44E4-B7F2-69225D39F02D}" type="presOf" srcId="{CF23F562-77B7-45FE-ADCE-2CD016798FCE}" destId="{CAF472D3-9A45-4DE5-BCF8-2A8483DE7E23}" srcOrd="0" destOrd="1" presId="urn:microsoft.com/office/officeart/2005/8/layout/hList1"/>
    <dgm:cxn modelId="{12D89881-8A49-4990-99C5-AD2FBFE8AAE8}" srcId="{A75C11E4-9FB1-4FB0-9BF8-B9498222020C}" destId="{B0895BD2-1422-4FAB-808F-5AA4418F0CE3}" srcOrd="1" destOrd="0" parTransId="{FA53CEFB-1ABC-43CC-A8E5-4A7B11FA0453}" sibTransId="{89492FEE-7083-4028-A01B-BFE013C862D4}"/>
    <dgm:cxn modelId="{5092F98A-C1A3-47BB-9DAB-AC5F0842D6B6}" type="presOf" srcId="{CFD79B22-17AB-4C4F-97BC-382FCC985C49}" destId="{1D87216C-F0D7-41A3-BA8B-4BC6E532AD83}" srcOrd="0" destOrd="1" presId="urn:microsoft.com/office/officeart/2005/8/layout/hList1"/>
    <dgm:cxn modelId="{642E4398-D636-4FD4-AD49-D121E634B095}" srcId="{FF2E2E89-B917-4B71-8D3A-75217F93C93E}" destId="{424DBA88-4710-4034-BED8-A0B83293CCBE}" srcOrd="1" destOrd="0" parTransId="{AE59CEDF-0EAE-4DD9-B0C4-629C20DBF413}" sibTransId="{A5C7D38B-CDE0-40C2-94C7-0AC42353A1EA}"/>
    <dgm:cxn modelId="{AD04E5A2-0BA0-41A8-ABD2-5D73BB3FE9CB}" type="presOf" srcId="{DDFE9A5A-3DC6-4F4C-8F13-08750227E971}" destId="{A63C6089-B9A1-4153-8002-1D32BED9AE01}" srcOrd="0" destOrd="0" presId="urn:microsoft.com/office/officeart/2005/8/layout/hList1"/>
    <dgm:cxn modelId="{E0B3B3AE-14AF-46B6-990B-0CE6250052D0}" type="presOf" srcId="{B8E9BA4A-1945-425F-ABAF-34A1A249F6C5}" destId="{48D8BCD9-522F-4A7F-A281-AAB7DD0CB99F}" srcOrd="0" destOrd="0" presId="urn:microsoft.com/office/officeart/2005/8/layout/hList1"/>
    <dgm:cxn modelId="{72CCD5C9-FE31-49CF-9DAE-3BB50DFDF1A5}" srcId="{FF2E2E89-B917-4B71-8D3A-75217F93C93E}" destId="{0095AE4E-7C7A-4AA1-8515-3FFF3FBF1018}" srcOrd="0" destOrd="0" parTransId="{EFB3CAEA-1C28-49E4-89AE-261AA0833BA7}" sibTransId="{E693FFD2-0870-4508-A185-5E544F8200AE}"/>
    <dgm:cxn modelId="{0DB0AACC-6247-4D52-8D7B-33978CEA8805}" type="presOf" srcId="{73F1ED48-40BE-460E-9F21-837B4026CBBB}" destId="{6F5369F5-DA7E-4A62-A6BE-554E921482B8}" srcOrd="0" destOrd="0" presId="urn:microsoft.com/office/officeart/2005/8/layout/hList1"/>
    <dgm:cxn modelId="{F4002BCF-AC76-472C-A6C2-77C522F6599A}" type="presOf" srcId="{424DBA88-4710-4034-BED8-A0B83293CCBE}" destId="{53D23D5C-FC12-4E82-85D5-8E2C8CA0E83F}" srcOrd="0" destOrd="1" presId="urn:microsoft.com/office/officeart/2005/8/layout/hList1"/>
    <dgm:cxn modelId="{C11613D1-9758-4989-A68C-C04A6FFB6962}" type="presOf" srcId="{647CDA00-FCC3-40C8-AF71-1218A635CDF7}" destId="{1D87216C-F0D7-41A3-BA8B-4BC6E532AD83}" srcOrd="0" destOrd="0" presId="urn:microsoft.com/office/officeart/2005/8/layout/hList1"/>
    <dgm:cxn modelId="{8992D9DC-EAE9-4E68-9EBD-1C6CD89BA12F}" type="presOf" srcId="{0095AE4E-7C7A-4AA1-8515-3FFF3FBF1018}" destId="{53D23D5C-FC12-4E82-85D5-8E2C8CA0E83F}" srcOrd="0" destOrd="0" presId="urn:microsoft.com/office/officeart/2005/8/layout/hList1"/>
    <dgm:cxn modelId="{CD90F2E0-89A3-40AA-A77F-1A16EA69A9F0}" srcId="{BA6DB3E2-243F-4003-A685-5FBC3C0AB990}" destId="{DDFE9A5A-3DC6-4F4C-8F13-08750227E971}" srcOrd="2" destOrd="0" parTransId="{D896EE38-0697-4889-AF0A-5CC166757D60}" sibTransId="{3B2C11A0-1B66-4F7C-B82B-EBA507119719}"/>
    <dgm:cxn modelId="{812CE9E7-121C-44D4-840A-3D74028C59DF}" type="presOf" srcId="{FF2E2E89-B917-4B71-8D3A-75217F93C93E}" destId="{86423473-F25F-435C-A2BC-1848F6A97B01}" srcOrd="0" destOrd="0" presId="urn:microsoft.com/office/officeart/2005/8/layout/hList1"/>
    <dgm:cxn modelId="{102D21F1-1D95-4608-A21B-F786C045B8BD}" srcId="{BA6DB3E2-243F-4003-A685-5FBC3C0AB990}" destId="{FF2E2E89-B917-4B71-8D3A-75217F93C93E}" srcOrd="3" destOrd="0" parTransId="{4DE0EE50-07E4-499D-AD4B-70766A423627}" sibTransId="{350DA48A-6C9A-4CDE-9597-B4C3FFD196FF}"/>
    <dgm:cxn modelId="{CC5504B2-E4DF-48FC-9FC3-075A8D5E691C}" type="presParOf" srcId="{40E0A7C2-0638-4EE1-9EBA-8E978262B486}" destId="{39324340-0555-4F48-999A-4B1420BE8B15}" srcOrd="0" destOrd="0" presId="urn:microsoft.com/office/officeart/2005/8/layout/hList1"/>
    <dgm:cxn modelId="{1E146938-5771-431E-8A03-F5AC24CA6C0F}" type="presParOf" srcId="{39324340-0555-4F48-999A-4B1420BE8B15}" destId="{6F5369F5-DA7E-4A62-A6BE-554E921482B8}" srcOrd="0" destOrd="0" presId="urn:microsoft.com/office/officeart/2005/8/layout/hList1"/>
    <dgm:cxn modelId="{13197E21-EA3A-4D20-9B7D-4B23BEFD7E46}" type="presParOf" srcId="{39324340-0555-4F48-999A-4B1420BE8B15}" destId="{CAF472D3-9A45-4DE5-BCF8-2A8483DE7E23}" srcOrd="1" destOrd="0" presId="urn:microsoft.com/office/officeart/2005/8/layout/hList1"/>
    <dgm:cxn modelId="{E61D4A7C-5E94-4459-AE73-91B3FFCE3276}" type="presParOf" srcId="{40E0A7C2-0638-4EE1-9EBA-8E978262B486}" destId="{245D28DD-BE8F-42DA-B3C8-56D9DEAF8998}" srcOrd="1" destOrd="0" presId="urn:microsoft.com/office/officeart/2005/8/layout/hList1"/>
    <dgm:cxn modelId="{A6E74BDF-131A-445A-9D03-7EAAEF723BD8}" type="presParOf" srcId="{40E0A7C2-0638-4EE1-9EBA-8E978262B486}" destId="{0A16AB8A-F307-4F27-B8A9-776E5A8A97C5}" srcOrd="2" destOrd="0" presId="urn:microsoft.com/office/officeart/2005/8/layout/hList1"/>
    <dgm:cxn modelId="{524790D0-0C63-4B11-AB2C-8BA8952F92B7}" type="presParOf" srcId="{0A16AB8A-F307-4F27-B8A9-776E5A8A97C5}" destId="{1E9F3652-7DDF-4FBF-9841-2B3899D8AA60}" srcOrd="0" destOrd="0" presId="urn:microsoft.com/office/officeart/2005/8/layout/hList1"/>
    <dgm:cxn modelId="{83A9D383-72EB-4ADF-A6D5-A29869247BDE}" type="presParOf" srcId="{0A16AB8A-F307-4F27-B8A9-776E5A8A97C5}" destId="{48D8BCD9-522F-4A7F-A281-AAB7DD0CB99F}" srcOrd="1" destOrd="0" presId="urn:microsoft.com/office/officeart/2005/8/layout/hList1"/>
    <dgm:cxn modelId="{036977AA-F764-44E9-96E2-3E5B130F4DB1}" type="presParOf" srcId="{40E0A7C2-0638-4EE1-9EBA-8E978262B486}" destId="{48D45C94-03C4-4614-A067-02C01DF3B6B9}" srcOrd="3" destOrd="0" presId="urn:microsoft.com/office/officeart/2005/8/layout/hList1"/>
    <dgm:cxn modelId="{9E818809-5673-4E47-89C8-08BEA845B58F}" type="presParOf" srcId="{40E0A7C2-0638-4EE1-9EBA-8E978262B486}" destId="{E9C2E3E8-A226-4027-8EB4-B9A12D38F212}" srcOrd="4" destOrd="0" presId="urn:microsoft.com/office/officeart/2005/8/layout/hList1"/>
    <dgm:cxn modelId="{8D96C5C4-29BE-4809-ADBA-4BA7D3EB3B3F}" type="presParOf" srcId="{E9C2E3E8-A226-4027-8EB4-B9A12D38F212}" destId="{A63C6089-B9A1-4153-8002-1D32BED9AE01}" srcOrd="0" destOrd="0" presId="urn:microsoft.com/office/officeart/2005/8/layout/hList1"/>
    <dgm:cxn modelId="{582B1E75-AF5F-4219-AA8E-7ABA5C5E5DDF}" type="presParOf" srcId="{E9C2E3E8-A226-4027-8EB4-B9A12D38F212}" destId="{1D87216C-F0D7-41A3-BA8B-4BC6E532AD83}" srcOrd="1" destOrd="0" presId="urn:microsoft.com/office/officeart/2005/8/layout/hList1"/>
    <dgm:cxn modelId="{FBCA760A-903F-4574-B9BB-45B9D0D80A9C}" type="presParOf" srcId="{40E0A7C2-0638-4EE1-9EBA-8E978262B486}" destId="{C9B86679-BFC7-4E41-A018-0CBEF331784D}" srcOrd="5" destOrd="0" presId="urn:microsoft.com/office/officeart/2005/8/layout/hList1"/>
    <dgm:cxn modelId="{00A0B27C-9A94-4714-A052-9755EA135E3B}" type="presParOf" srcId="{40E0A7C2-0638-4EE1-9EBA-8E978262B486}" destId="{9E579886-FD6D-441D-8236-3379AF92A47C}" srcOrd="6" destOrd="0" presId="urn:microsoft.com/office/officeart/2005/8/layout/hList1"/>
    <dgm:cxn modelId="{7BEEE10F-4442-4D37-BCB5-C770708AFFDC}" type="presParOf" srcId="{9E579886-FD6D-441D-8236-3379AF92A47C}" destId="{86423473-F25F-435C-A2BC-1848F6A97B01}" srcOrd="0" destOrd="0" presId="urn:microsoft.com/office/officeart/2005/8/layout/hList1"/>
    <dgm:cxn modelId="{93A36653-132B-4BE7-97EA-AB9331175BCD}" type="presParOf" srcId="{9E579886-FD6D-441D-8236-3379AF92A47C}" destId="{53D23D5C-FC12-4E82-85D5-8E2C8CA0E8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6ACB4-5B43-46DB-A128-38496560DBEB}">
      <dsp:nvSpPr>
        <dsp:cNvPr id="0" name=""/>
        <dsp:cNvSpPr/>
      </dsp:nvSpPr>
      <dsp:spPr>
        <a:xfrm>
          <a:off x="0" y="423228"/>
          <a:ext cx="8610600" cy="529200"/>
        </a:xfrm>
        <a:prstGeom prst="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C5F6B-527F-47A1-8B6F-0DF87DD79BAD}">
      <dsp:nvSpPr>
        <dsp:cNvPr id="0" name=""/>
        <dsp:cNvSpPr/>
      </dsp:nvSpPr>
      <dsp:spPr>
        <a:xfrm>
          <a:off x="380999" y="75769"/>
          <a:ext cx="8198561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rgbClr val="FFFF00"/>
              </a:solidFill>
            </a:rPr>
            <a:t>أن يكون الفعل ثلاثيا، فلا يُصاغ من الأسماء والحروف. حسن :أحسنُ</a:t>
          </a:r>
          <a:endParaRPr lang="en-US" sz="2400" kern="1200" dirty="0">
            <a:solidFill>
              <a:srgbClr val="FFFF00"/>
            </a:solidFill>
          </a:endParaRPr>
        </a:p>
      </dsp:txBody>
      <dsp:txXfrm>
        <a:off x="411261" y="106031"/>
        <a:ext cx="8138037" cy="559396"/>
      </dsp:txXfrm>
    </dsp:sp>
    <dsp:sp modelId="{0C2321AF-839C-40CD-8AE3-7A2A0766FF23}">
      <dsp:nvSpPr>
        <dsp:cNvPr id="0" name=""/>
        <dsp:cNvSpPr/>
      </dsp:nvSpPr>
      <dsp:spPr>
        <a:xfrm>
          <a:off x="0" y="1375788"/>
          <a:ext cx="8610600" cy="5292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94E2B-A9C0-4095-B5F6-C31DD6C2EFBD}">
      <dsp:nvSpPr>
        <dsp:cNvPr id="0" name=""/>
        <dsp:cNvSpPr/>
      </dsp:nvSpPr>
      <dsp:spPr>
        <a:xfrm>
          <a:off x="409928" y="1065828"/>
          <a:ext cx="8198561" cy="619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tx1"/>
              </a:solidFill>
            </a:rPr>
            <a:t>أن يكون الفعل تاما، فلا يُصاغ من الأفعال الناقصة (كان و أخواتها و كاد)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40190" y="1096090"/>
        <a:ext cx="8138037" cy="559396"/>
      </dsp:txXfrm>
    </dsp:sp>
    <dsp:sp modelId="{FE24F043-D3EE-4677-BF35-EB87ACB7CF3A}">
      <dsp:nvSpPr>
        <dsp:cNvPr id="0" name=""/>
        <dsp:cNvSpPr/>
      </dsp:nvSpPr>
      <dsp:spPr>
        <a:xfrm>
          <a:off x="0" y="2292496"/>
          <a:ext cx="8610600" cy="529200"/>
        </a:xfrm>
        <a:prstGeom prst="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C941D-D444-4029-9BBD-69FFBF867F72}">
      <dsp:nvSpPr>
        <dsp:cNvPr id="0" name=""/>
        <dsp:cNvSpPr/>
      </dsp:nvSpPr>
      <dsp:spPr>
        <a:xfrm>
          <a:off x="409928" y="2018388"/>
          <a:ext cx="8198561" cy="619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rgbClr val="FFFF00"/>
              </a:solidFill>
            </a:rPr>
            <a:t>أن يكون مثبتاً غير منفي ، فلا يكون مثل  : ما علم ، ولا ينسى</a:t>
          </a:r>
          <a:endParaRPr lang="en-US" sz="2400" kern="1200" dirty="0">
            <a:solidFill>
              <a:srgbClr val="FFFF00"/>
            </a:solidFill>
          </a:endParaRPr>
        </a:p>
      </dsp:txBody>
      <dsp:txXfrm>
        <a:off x="440190" y="2048650"/>
        <a:ext cx="8138037" cy="559396"/>
      </dsp:txXfrm>
    </dsp:sp>
    <dsp:sp modelId="{FD8E24A3-5213-4C6F-BA64-6642E7E437CA}">
      <dsp:nvSpPr>
        <dsp:cNvPr id="0" name=""/>
        <dsp:cNvSpPr/>
      </dsp:nvSpPr>
      <dsp:spPr>
        <a:xfrm>
          <a:off x="0" y="3280908"/>
          <a:ext cx="8610600" cy="529200"/>
        </a:xfrm>
        <a:prstGeom prst="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F2E88D-7ABB-4BAB-B8C7-C24F400E18B1}">
      <dsp:nvSpPr>
        <dsp:cNvPr id="0" name=""/>
        <dsp:cNvSpPr/>
      </dsp:nvSpPr>
      <dsp:spPr>
        <a:xfrm>
          <a:off x="409928" y="2970948"/>
          <a:ext cx="8198561" cy="6199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tx1"/>
              </a:solidFill>
            </a:rPr>
            <a:t>أن يكون مبنياً للمعلموم ، فلا يكون مبنياً للمجهول، مثل: يُقال ويُعلم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40190" y="3001210"/>
        <a:ext cx="8138037" cy="559396"/>
      </dsp:txXfrm>
    </dsp:sp>
    <dsp:sp modelId="{C3FCC23C-97DF-4F8B-8509-C67857830AD2}">
      <dsp:nvSpPr>
        <dsp:cNvPr id="0" name=""/>
        <dsp:cNvSpPr/>
      </dsp:nvSpPr>
      <dsp:spPr>
        <a:xfrm>
          <a:off x="0" y="4386731"/>
          <a:ext cx="8610600" cy="529200"/>
        </a:xfrm>
        <a:prstGeom prst="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C82DAF-B879-4207-A7E8-A6BBF19A0970}">
      <dsp:nvSpPr>
        <dsp:cNvPr id="0" name=""/>
        <dsp:cNvSpPr/>
      </dsp:nvSpPr>
      <dsp:spPr>
        <a:xfrm>
          <a:off x="409928" y="3923508"/>
          <a:ext cx="8198561" cy="77318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rgbClr val="FF0000"/>
              </a:solidFill>
            </a:rPr>
            <a:t>أن يكون تام التصرف غير جامد ، فلا يكون مثل :عسى ، ونعم ، وبئس ، وليس ، ونحوها</a:t>
          </a:r>
          <a:endParaRPr lang="en-US" sz="2400" kern="1200" dirty="0">
            <a:solidFill>
              <a:srgbClr val="FF0000"/>
            </a:solidFill>
          </a:endParaRPr>
        </a:p>
      </dsp:txBody>
      <dsp:txXfrm>
        <a:off x="447672" y="3961252"/>
        <a:ext cx="8123073" cy="697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BC8A0-A174-497B-A8D5-AE3639B7B78C}">
      <dsp:nvSpPr>
        <dsp:cNvPr id="0" name=""/>
        <dsp:cNvSpPr/>
      </dsp:nvSpPr>
      <dsp:spPr>
        <a:xfrm>
          <a:off x="0" y="689227"/>
          <a:ext cx="8229600" cy="693083"/>
        </a:xfrm>
        <a:prstGeom prst="rect">
          <a:avLst/>
        </a:prstGeom>
        <a:solidFill>
          <a:schemeClr val="accent5">
            <a:lumMod val="60000"/>
            <a:lumOff val="40000"/>
            <a:alpha val="9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46291E-C3B7-4AB5-8034-1745F710BEE3}">
      <dsp:nvSpPr>
        <dsp:cNvPr id="0" name=""/>
        <dsp:cNvSpPr/>
      </dsp:nvSpPr>
      <dsp:spPr>
        <a:xfrm>
          <a:off x="357232" y="0"/>
          <a:ext cx="7866766" cy="11882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r" defTabSz="1066800" rtl="1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bg1"/>
              </a:solidFill>
            </a:rPr>
            <a:t>أن يكون قابلاً للتفاوت ، بمعنى أن يصلح الفعل للمفاضلة بالزيادة أو النقصان، فلا يكون مثل : ملت ، وغرق، وعمي ، وفني ، ومات وما بمقامها.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415240" y="58008"/>
        <a:ext cx="7750750" cy="1072277"/>
      </dsp:txXfrm>
    </dsp:sp>
    <dsp:sp modelId="{A95307A0-18F2-4C31-B93C-4C1A4942C3E1}">
      <dsp:nvSpPr>
        <dsp:cNvPr id="0" name=""/>
        <dsp:cNvSpPr/>
      </dsp:nvSpPr>
      <dsp:spPr>
        <a:xfrm>
          <a:off x="0" y="2243767"/>
          <a:ext cx="8229600" cy="53336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5">
              <a:hueOff val="-612379"/>
              <a:satOff val="90"/>
              <a:lumOff val="-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2A61B6-B7D3-403B-BCD8-FB84EF5770E5}">
      <dsp:nvSpPr>
        <dsp:cNvPr id="0" name=""/>
        <dsp:cNvSpPr/>
      </dsp:nvSpPr>
      <dsp:spPr>
        <a:xfrm>
          <a:off x="374305" y="1542402"/>
          <a:ext cx="7855294" cy="947344"/>
        </a:xfrm>
        <a:prstGeom prst="roundRect">
          <a:avLst/>
        </a:prstGeom>
        <a:solidFill>
          <a:schemeClr val="accent5">
            <a:hueOff val="-612379"/>
            <a:satOff val="90"/>
            <a:lumOff val="-215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hueOff val="-612379"/>
              <a:satOff val="90"/>
              <a:lumOff val="-2157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r" defTabSz="1066800" rtl="1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rgbClr val="FF0000"/>
              </a:solidFill>
            </a:rPr>
            <a:t>أن لا يكون الوصف منه على وزن ( أفعل ) مؤنثه ( فعلاء )  نحوحمر :مذكره أحمرُ ومؤنثه حمراء،  عرج مذكره أعرج ومؤنثه عرجاء</a:t>
          </a:r>
          <a:endParaRPr lang="en-US" sz="2400" kern="1200" dirty="0">
            <a:solidFill>
              <a:srgbClr val="FF0000"/>
            </a:solidFill>
          </a:endParaRPr>
        </a:p>
      </dsp:txBody>
      <dsp:txXfrm>
        <a:off x="420551" y="1588648"/>
        <a:ext cx="7762802" cy="854852"/>
      </dsp:txXfrm>
    </dsp:sp>
    <dsp:sp modelId="{F2590650-C5AF-455F-B9A9-A8836FAF452E}">
      <dsp:nvSpPr>
        <dsp:cNvPr id="0" name=""/>
        <dsp:cNvSpPr/>
      </dsp:nvSpPr>
      <dsp:spPr>
        <a:xfrm>
          <a:off x="0" y="3623817"/>
          <a:ext cx="8229600" cy="554400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5">
              <a:hueOff val="-1224758"/>
              <a:satOff val="180"/>
              <a:lumOff val="-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EDA5E5-4B56-490A-A2BA-494CB40BBEE9}">
      <dsp:nvSpPr>
        <dsp:cNvPr id="0" name=""/>
        <dsp:cNvSpPr/>
      </dsp:nvSpPr>
      <dsp:spPr>
        <a:xfrm>
          <a:off x="391790" y="3006856"/>
          <a:ext cx="7835792" cy="941681"/>
        </a:xfrm>
        <a:prstGeom prst="roundRect">
          <a:avLst/>
        </a:prstGeom>
        <a:solidFill>
          <a:schemeClr val="accent5">
            <a:hueOff val="-1224758"/>
            <a:satOff val="180"/>
            <a:lumOff val="-431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hueOff val="-1224758"/>
              <a:satOff val="180"/>
              <a:lumOff val="-4314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r" defTabSz="1066800" rtl="1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tx1"/>
              </a:solidFill>
            </a:rPr>
            <a:t>فإذا استوفي الفعل الشروط السابقة ضغنا اسم التفضل منه على وزن " أفعل" مباشرة نحو : أنت أصدق من أخيك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37759" y="3052825"/>
        <a:ext cx="7743854" cy="849743"/>
      </dsp:txXfrm>
    </dsp:sp>
    <dsp:sp modelId="{5EF4D9D5-4399-4D61-8EE6-6D444267D25F}">
      <dsp:nvSpPr>
        <dsp:cNvPr id="0" name=""/>
        <dsp:cNvSpPr/>
      </dsp:nvSpPr>
      <dsp:spPr>
        <a:xfrm>
          <a:off x="0" y="5942185"/>
          <a:ext cx="8229600" cy="554400"/>
        </a:xfrm>
        <a:prstGeom prst="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5">
              <a:hueOff val="-1837137"/>
              <a:satOff val="270"/>
              <a:lumOff val="-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D48C3-6BF2-4EB4-BEB1-C2933D4C4A23}">
      <dsp:nvSpPr>
        <dsp:cNvPr id="0" name=""/>
        <dsp:cNvSpPr/>
      </dsp:nvSpPr>
      <dsp:spPr>
        <a:xfrm>
          <a:off x="391790" y="4297017"/>
          <a:ext cx="7835792" cy="1969887"/>
        </a:xfrm>
        <a:prstGeom prst="roundRect">
          <a:avLst/>
        </a:prstGeom>
        <a:solidFill>
          <a:schemeClr val="accent5">
            <a:hueOff val="-1837137"/>
            <a:satOff val="270"/>
            <a:lumOff val="-647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hueOff val="-1837137"/>
              <a:satOff val="270"/>
              <a:lumOff val="-6471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rgbClr val="C00000"/>
              </a:solidFill>
            </a:rPr>
            <a:t>أما إذا افتقد الفعل شرطاً من الشروط السابقة ،فلا يصاغ اسم التفضيل منه مباشرة ، وانما يتوصل إلى التفضيل منه بذكر مصدره الصريح مع اسم تفضيل مساعد ويعرب المصدر بعدها تمييزا.نحووالطائف </a:t>
          </a:r>
          <a:r>
            <a:rPr lang="ar-SA" sz="2400" u="sng" kern="1200" dirty="0">
              <a:solidFill>
                <a:srgbClr val="C00000"/>
              </a:solidFill>
            </a:rPr>
            <a:t>ألطف هواءً </a:t>
          </a:r>
          <a:r>
            <a:rPr lang="ar-SA" sz="2400" kern="1200" dirty="0">
              <a:solidFill>
                <a:srgbClr val="C00000"/>
              </a:solidFill>
            </a:rPr>
            <a:t>من جدة</a:t>
          </a:r>
          <a:endParaRPr lang="en-US" sz="2400" kern="1200" dirty="0">
            <a:solidFill>
              <a:srgbClr val="C00000"/>
            </a:solidFill>
          </a:endParaRPr>
        </a:p>
      </dsp:txBody>
      <dsp:txXfrm>
        <a:off x="487952" y="4393179"/>
        <a:ext cx="7643468" cy="17775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5369F5-DA7E-4A62-A6BE-554E921482B8}">
      <dsp:nvSpPr>
        <dsp:cNvPr id="0" name=""/>
        <dsp:cNvSpPr/>
      </dsp:nvSpPr>
      <dsp:spPr>
        <a:xfrm>
          <a:off x="1171" y="624422"/>
          <a:ext cx="2109929" cy="715676"/>
        </a:xfrm>
        <a:prstGeom prst="rect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/>
            <a:t>إضافته إلى معرفة </a:t>
          </a:r>
          <a:endParaRPr lang="en-US" sz="2800" kern="1200" dirty="0"/>
        </a:p>
      </dsp:txBody>
      <dsp:txXfrm>
        <a:off x="1171" y="624422"/>
        <a:ext cx="2109929" cy="715676"/>
      </dsp:txXfrm>
    </dsp:sp>
    <dsp:sp modelId="{CAF472D3-9A45-4DE5-BCF8-2A8483DE7E23}">
      <dsp:nvSpPr>
        <dsp:cNvPr id="0" name=""/>
        <dsp:cNvSpPr/>
      </dsp:nvSpPr>
      <dsp:spPr>
        <a:xfrm>
          <a:off x="28106" y="1339897"/>
          <a:ext cx="2056060" cy="2810880"/>
        </a:xfrm>
        <a:prstGeom prst="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400" kern="1200" dirty="0"/>
            <a:t>محمد أفضل الرجال </a:t>
          </a:r>
          <a:endParaRPr lang="en-US" sz="2400" kern="1200" dirty="0"/>
        </a:p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400" kern="1200" dirty="0"/>
            <a:t>فتبارك الله أحسن الخالقين {المؤمنون:</a:t>
          </a:r>
          <a:r>
            <a:rPr lang="ar-SA" sz="2400" kern="1200" dirty="0">
              <a:latin typeface="Times New Roman"/>
              <a:cs typeface="Times New Roman"/>
            </a:rPr>
            <a:t>١٣}</a:t>
          </a:r>
          <a:r>
            <a:rPr lang="ar-SA" sz="2400" kern="1200" dirty="0"/>
            <a:t>.</a:t>
          </a:r>
          <a:endParaRPr lang="en-US" sz="2400" kern="1200" dirty="0"/>
        </a:p>
      </dsp:txBody>
      <dsp:txXfrm>
        <a:off x="28106" y="1339897"/>
        <a:ext cx="2056060" cy="2810880"/>
      </dsp:txXfrm>
    </dsp:sp>
    <dsp:sp modelId="{1E9F3652-7DDF-4FBF-9841-2B3899D8AA60}">
      <dsp:nvSpPr>
        <dsp:cNvPr id="0" name=""/>
        <dsp:cNvSpPr/>
      </dsp:nvSpPr>
      <dsp:spPr>
        <a:xfrm>
          <a:off x="2398949" y="605944"/>
          <a:ext cx="2056060" cy="716478"/>
        </a:xfrm>
        <a:prstGeom prst="rect">
          <a:avLst/>
        </a:prstGeom>
        <a:solidFill>
          <a:schemeClr val="accent2">
            <a:lumMod val="75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/>
            <a:t>إقترانه بال </a:t>
          </a:r>
          <a:endParaRPr lang="en-US" sz="2800" kern="1200" dirty="0"/>
        </a:p>
      </dsp:txBody>
      <dsp:txXfrm>
        <a:off x="2398949" y="605944"/>
        <a:ext cx="2056060" cy="716478"/>
      </dsp:txXfrm>
    </dsp:sp>
    <dsp:sp modelId="{48D8BCD9-522F-4A7F-A281-AAB7DD0CB99F}">
      <dsp:nvSpPr>
        <dsp:cNvPr id="0" name=""/>
        <dsp:cNvSpPr/>
      </dsp:nvSpPr>
      <dsp:spPr>
        <a:xfrm>
          <a:off x="2398949" y="1320217"/>
          <a:ext cx="2056060" cy="2810880"/>
        </a:xfrm>
        <a:prstGeom prst="rect">
          <a:avLst/>
        </a:prstGeom>
        <a:solidFill>
          <a:schemeClr val="accent2">
            <a:lumMod val="60000"/>
            <a:lumOff val="40000"/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400" kern="1200" dirty="0"/>
            <a:t>محمد هو الأصغر سناً </a:t>
          </a:r>
          <a:endParaRPr lang="en-US" sz="2400" kern="1200" dirty="0"/>
        </a:p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400" kern="1200" dirty="0"/>
            <a:t>يوَم الحج الأكبر {التوبة:</a:t>
          </a:r>
          <a:r>
            <a:rPr lang="ar-SA" sz="2400" kern="1200" dirty="0">
              <a:latin typeface="Times New Roman"/>
              <a:cs typeface="Times New Roman"/>
            </a:rPr>
            <a:t>٣}</a:t>
          </a:r>
          <a:endParaRPr lang="en-US" sz="2400" kern="1200" dirty="0"/>
        </a:p>
      </dsp:txBody>
      <dsp:txXfrm>
        <a:off x="2398949" y="1320217"/>
        <a:ext cx="2056060" cy="2810880"/>
      </dsp:txXfrm>
    </dsp:sp>
    <dsp:sp modelId="{A63C6089-B9A1-4153-8002-1D32BED9AE01}">
      <dsp:nvSpPr>
        <dsp:cNvPr id="0" name=""/>
        <dsp:cNvSpPr/>
      </dsp:nvSpPr>
      <dsp:spPr>
        <a:xfrm>
          <a:off x="4742858" y="492145"/>
          <a:ext cx="2056060" cy="944036"/>
        </a:xfrm>
        <a:prstGeom prst="rect">
          <a:avLst/>
        </a:prstGeom>
        <a:solidFill>
          <a:schemeClr val="bg2">
            <a:lumMod val="5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/>
            <a:t>إضافته إلى نكرة</a:t>
          </a:r>
          <a:endParaRPr lang="en-US" sz="2800" kern="1200" dirty="0"/>
        </a:p>
      </dsp:txBody>
      <dsp:txXfrm>
        <a:off x="4742858" y="492145"/>
        <a:ext cx="2056060" cy="944036"/>
      </dsp:txXfrm>
    </dsp:sp>
    <dsp:sp modelId="{1D87216C-F0D7-41A3-BA8B-4BC6E532AD83}">
      <dsp:nvSpPr>
        <dsp:cNvPr id="0" name=""/>
        <dsp:cNvSpPr/>
      </dsp:nvSpPr>
      <dsp:spPr>
        <a:xfrm>
          <a:off x="4742858" y="1423775"/>
          <a:ext cx="2056060" cy="2810880"/>
        </a:xfrm>
        <a:prstGeom prst="rect">
          <a:avLst/>
        </a:prstGeom>
        <a:solidFill>
          <a:schemeClr val="bg2">
            <a:lumMod val="75000"/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400" kern="1200" dirty="0"/>
            <a:t>الكتاب أفضل صديق </a:t>
          </a:r>
          <a:endParaRPr lang="en-US" sz="2400" kern="1200" dirty="0"/>
        </a:p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400" kern="1200" dirty="0"/>
            <a:t>وكان الإنسان أكثر شيء جدلا {الكهف:</a:t>
          </a:r>
          <a:r>
            <a:rPr lang="ar-SA" sz="2400" kern="1200" dirty="0">
              <a:latin typeface="Times New Roman"/>
              <a:cs typeface="Times New Roman"/>
            </a:rPr>
            <a:t>٥٤</a:t>
          </a:r>
          <a:r>
            <a:rPr lang="ar-SA" sz="2400" kern="1200" dirty="0"/>
            <a:t>}</a:t>
          </a:r>
          <a:endParaRPr lang="en-US" sz="2400" kern="1200" dirty="0"/>
        </a:p>
      </dsp:txBody>
      <dsp:txXfrm>
        <a:off x="4742858" y="1423775"/>
        <a:ext cx="2056060" cy="2810880"/>
      </dsp:txXfrm>
    </dsp:sp>
    <dsp:sp modelId="{86423473-F25F-435C-A2BC-1848F6A97B01}">
      <dsp:nvSpPr>
        <dsp:cNvPr id="0" name=""/>
        <dsp:cNvSpPr/>
      </dsp:nvSpPr>
      <dsp:spPr>
        <a:xfrm>
          <a:off x="7086767" y="534474"/>
          <a:ext cx="2056060" cy="856802"/>
        </a:xfrm>
        <a:prstGeom prst="rect">
          <a:avLst/>
        </a:prstGeom>
        <a:solidFill>
          <a:schemeClr val="accent6">
            <a:lumMod val="5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>
              <a:latin typeface="Times New Roman"/>
              <a:cs typeface="Times New Roman"/>
            </a:rPr>
            <a:t>تجرده من ال و الإضافة</a:t>
          </a:r>
          <a:endParaRPr lang="en-US" sz="2800" kern="1200" dirty="0"/>
        </a:p>
      </dsp:txBody>
      <dsp:txXfrm>
        <a:off x="7086767" y="534474"/>
        <a:ext cx="2056060" cy="856802"/>
      </dsp:txXfrm>
    </dsp:sp>
    <dsp:sp modelId="{53D23D5C-FC12-4E82-85D5-8E2C8CA0E83F}">
      <dsp:nvSpPr>
        <dsp:cNvPr id="0" name=""/>
        <dsp:cNvSpPr/>
      </dsp:nvSpPr>
      <dsp:spPr>
        <a:xfrm>
          <a:off x="7086767" y="1392714"/>
          <a:ext cx="2056060" cy="2810880"/>
        </a:xfrm>
        <a:prstGeom prst="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400" kern="1200" dirty="0"/>
            <a:t>محمد أكبر من أخيه </a:t>
          </a:r>
          <a:endParaRPr lang="en-US" sz="2400" kern="1200" dirty="0"/>
        </a:p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400" kern="1200" dirty="0"/>
            <a:t>واثمهما أكبر من نفعهما {البقر:</a:t>
          </a:r>
          <a:r>
            <a:rPr lang="ar-SA" sz="2400" kern="1200" dirty="0">
              <a:latin typeface="Times New Roman"/>
              <a:cs typeface="Times New Roman"/>
            </a:rPr>
            <a:t>٢١٩}</a:t>
          </a:r>
          <a:endParaRPr lang="en-US" sz="2400" kern="1200" dirty="0"/>
        </a:p>
      </dsp:txBody>
      <dsp:txXfrm>
        <a:off x="7086767" y="1392714"/>
        <a:ext cx="2056060" cy="2810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398843-E411-46DA-8A6E-196B2E4E17DE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ADFC33E-F666-4350-AAB3-B6514318104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4.pn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4.png"/><Relationship Id="rId4" Type="http://schemas.openxmlformats.org/officeDocument/2006/relationships/image" Target="../media/image6.jpe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90600"/>
            <a:ext cx="5486400" cy="3352800"/>
          </a:xfrm>
          <a:noFill/>
        </p:spPr>
        <p:txBody>
          <a:bodyPr>
            <a:normAutofit/>
          </a:bodyPr>
          <a:lstStyle/>
          <a:p>
            <a:r>
              <a:rPr lang="ar-SA" sz="8000" b="1" dirty="0">
                <a:solidFill>
                  <a:srgbClr val="FFFFFF"/>
                </a:solidFill>
                <a:cs typeface="+mn-cs"/>
              </a:rPr>
              <a:t>اسم التفضيل</a:t>
            </a:r>
            <a:br>
              <a:rPr lang="ar-SA" sz="8000" b="1">
                <a:solidFill>
                  <a:srgbClr val="FFFFFF"/>
                </a:solidFill>
                <a:cs typeface="+mn-cs"/>
              </a:rPr>
            </a:br>
            <a:endParaRPr lang="en-US" sz="28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962400"/>
            <a:ext cx="4114800" cy="17526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  <p:transition>
    <p:dissolve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4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/>
              <a:t>ثالثاً : أن يكون معرفاً بأل ، وحكمه وجوب مطابقته للمفضل ، ولايذكر بعده المفضل عليه</a:t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SA" dirty="0"/>
              <a:t>مثل : محمد هو الأصغر سناً .  فاطمة هي الصغرى عمرا</a:t>
            </a:r>
            <a:endParaRPr lang="id-ID" dirty="0"/>
          </a:p>
          <a:p>
            <a:pPr lvl="0" algn="r" rtl="1"/>
            <a:r>
              <a:rPr lang="ar-SA" dirty="0"/>
              <a:t>المدرّسات هنّ الكبريات علما.  – الطالبون هم الأكابر جسما</a:t>
            </a:r>
            <a:endParaRPr lang="id-ID" dirty="0"/>
          </a:p>
          <a:p>
            <a:pPr lvl="0" algn="r" rtl="1"/>
            <a:r>
              <a:rPr lang="ar-SA" dirty="0"/>
              <a:t>المدرّسات  الكبريات علما يأكلن اللحم</a:t>
            </a:r>
            <a:endParaRPr lang="id-ID" dirty="0"/>
          </a:p>
          <a:p>
            <a:pPr lvl="0" algn="r" rtl="1"/>
            <a:r>
              <a:rPr lang="ar-SA" dirty="0"/>
              <a:t>ومنه قوله تعالى :  يوَم الحج الأكبر {التوبة:٣}</a:t>
            </a:r>
            <a:endParaRPr lang="id-ID" dirty="0"/>
          </a:p>
          <a:p>
            <a:pPr algn="r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96771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SA" sz="3200" b="1" dirty="0"/>
              <a:t>رابعاً : أن يكون مضافاً إلى معرفة ، وحكمة جواز الإفراد والتذكير ، وامتناع مجيء مِن </a:t>
            </a:r>
            <a:r>
              <a:rPr lang="ar-SA" sz="3200" dirty="0"/>
              <a:t>والمفضل عليه بعده ، كما  يجوز مطابقته لما قبله ، كالمعرف بأل .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SA" dirty="0"/>
              <a:t>مثل : محمد أفضل الر جال . الرجلان أسبق الحاضرين</a:t>
            </a:r>
            <a:endParaRPr lang="id-ID" dirty="0"/>
          </a:p>
          <a:p>
            <a:pPr lvl="0" algn="r" rtl="1"/>
            <a:r>
              <a:rPr lang="ar-SA" dirty="0"/>
              <a:t> ( الرجلان أسبقا الحاضرين</a:t>
            </a:r>
            <a:endParaRPr lang="id-ID" dirty="0"/>
          </a:p>
          <a:p>
            <a:pPr lvl="0" algn="r" rtl="1"/>
            <a:r>
              <a:rPr lang="ar-SA" dirty="0"/>
              <a:t>ومنه قوله تعالى : فتبارك الله أحسن الخالقين {المؤمنون:١٣}.</a:t>
            </a:r>
            <a:endParaRPr lang="id-ID" dirty="0"/>
          </a:p>
          <a:p>
            <a:pPr lvl="0" algn="r" rtl="1"/>
            <a:r>
              <a:rPr lang="ar-SA" dirty="0"/>
              <a:t>فاطمة أفضل النساء ، أو فاطمة فضلى النساء </a:t>
            </a:r>
            <a:endParaRPr lang="id-ID" dirty="0"/>
          </a:p>
          <a:p>
            <a:pPr algn="r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67737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2400"/>
            <a:ext cx="5257800" cy="762000"/>
          </a:xfrm>
        </p:spPr>
        <p:txBody>
          <a:bodyPr>
            <a:normAutofit/>
          </a:bodyPr>
          <a:lstStyle/>
          <a:p>
            <a:r>
              <a:rPr lang="ar-SA" sz="3200" b="1" dirty="0"/>
              <a:t>عمل اسم التفضيل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pPr lvl="1" algn="r" rtl="1">
              <a:buNone/>
            </a:pPr>
            <a:endParaRPr lang="ar-SA" dirty="0"/>
          </a:p>
        </p:txBody>
      </p:sp>
      <p:sp>
        <p:nvSpPr>
          <p:cNvPr id="4" name="Rounded Rectangle 3"/>
          <p:cNvSpPr/>
          <p:nvPr/>
        </p:nvSpPr>
        <p:spPr>
          <a:xfrm>
            <a:off x="1524000" y="1143000"/>
            <a:ext cx="7467600" cy="1219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2800" dirty="0">
                <a:solidFill>
                  <a:schemeClr val="tx1"/>
                </a:solidFill>
              </a:rPr>
              <a:t>يرفع اسم التفضيل الفاعلَ. و أكثر ما يرفع الضمير المستتر: </a:t>
            </a:r>
          </a:p>
          <a:p>
            <a:pPr lvl="1" algn="r" rtl="1"/>
            <a:r>
              <a:rPr lang="ar-SA" sz="2800" dirty="0">
                <a:solidFill>
                  <a:schemeClr val="tx1"/>
                </a:solidFill>
              </a:rPr>
              <a:t>خالد أشجع من سعيد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4038600"/>
            <a:ext cx="7924800" cy="2286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2800" dirty="0">
                <a:solidFill>
                  <a:schemeClr val="tx1"/>
                </a:solidFill>
              </a:rPr>
              <a:t>لا يرفع الاسم الظاهر إلا إذا صلح وقوع فعل بمعناه موقعه :</a:t>
            </a:r>
          </a:p>
          <a:p>
            <a:pPr lvl="1" algn="r" rtl="1"/>
            <a:r>
              <a:rPr lang="ar-SA" sz="2800" dirty="0">
                <a:solidFill>
                  <a:schemeClr val="tx1"/>
                </a:solidFill>
              </a:rPr>
              <a:t>ما رأيت رجلا أوقع في نفسه النصيحة منها في نفس زهير</a:t>
            </a:r>
          </a:p>
          <a:p>
            <a:pPr lvl="1" algn="r" rtl="1"/>
            <a:r>
              <a:rPr lang="ar-SA" sz="2800" dirty="0">
                <a:solidFill>
                  <a:schemeClr val="tx1"/>
                </a:solidFill>
              </a:rPr>
              <a:t>فإن قلت فيما تقدمَ  : ما رأيت رجلا تقع النصيحة في نفسه كزهير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62000" y="2590800"/>
            <a:ext cx="7772400" cy="1219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2800" dirty="0">
                <a:solidFill>
                  <a:schemeClr val="tx1"/>
                </a:solidFill>
              </a:rPr>
              <a:t>و قد يرفع الاسم الظاهر, و إن لم يصلح وقوع فعل موقعه, وذلك في لغة قليلة. نحو: مررتُ برجل أكرمَ منه أبوه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4572000" cy="944562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rtl="1"/>
            <a:r>
              <a:rPr lang="ar-SA" sz="3200" b="1" dirty="0"/>
              <a:t>الفوائد </a:t>
            </a:r>
            <a:r>
              <a:rPr lang="ar-SA" sz="4000" b="1" dirty="0"/>
              <a:t>والتنبيهات</a:t>
            </a:r>
            <a:br>
              <a:rPr lang="ar-SA" b="1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8839200" cy="60198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dirty="0"/>
              <a:t> </a:t>
            </a:r>
          </a:p>
          <a:p>
            <a:pPr algn="r" rtl="1">
              <a:buNone/>
            </a:pPr>
            <a:r>
              <a:rPr lang="ar-SA" b="1" dirty="0">
                <a:solidFill>
                  <a:srgbClr val="FF0000"/>
                </a:solidFill>
              </a:rPr>
              <a:t>		</a:t>
            </a:r>
          </a:p>
          <a:p>
            <a:pPr algn="r" rtl="1">
              <a:buBlip>
                <a:blip r:embed="rId3"/>
              </a:buBlip>
            </a:pPr>
            <a:r>
              <a:rPr lang="ar-SA" dirty="0"/>
              <a:t> </a:t>
            </a:r>
            <a:r>
              <a:rPr lang="ar-SA" sz="2400" dirty="0"/>
              <a:t>لا يشتق اسم التفضيل من الفعل المنفي</a:t>
            </a:r>
          </a:p>
          <a:p>
            <a:pPr algn="r" rtl="1">
              <a:buBlip>
                <a:blip r:embed="rId3"/>
              </a:buBlip>
            </a:pPr>
            <a:r>
              <a:rPr lang="ar-SA" sz="2400" dirty="0"/>
              <a:t> ولا من الفعل المبني للمجهول، لأن مصدرهما مؤول، والمصدر المؤول معرفة فلا يعرب تمييزاً.</a:t>
            </a:r>
          </a:p>
          <a:p>
            <a:pPr algn="r" rtl="1">
              <a:buBlip>
                <a:blip r:embed="rId3"/>
              </a:buBlip>
            </a:pPr>
            <a:r>
              <a:rPr lang="ar-SA" sz="2400" dirty="0"/>
              <a:t> وقد ورد اسم التفضيل من الفعل المبني للمجهول مباشرة شذوذاً</a:t>
            </a:r>
          </a:p>
          <a:p>
            <a:pPr algn="r" rtl="1">
              <a:buNone/>
            </a:pPr>
            <a:r>
              <a:rPr lang="ar-SA" sz="2400" dirty="0"/>
              <a:t>   مثل : خالد أهزل من علي ، وهذا القول أخصر من ذاك</a:t>
            </a:r>
          </a:p>
        </p:txBody>
      </p:sp>
      <p:sp>
        <p:nvSpPr>
          <p:cNvPr id="4" name="Oval 3"/>
          <p:cNvSpPr/>
          <p:nvPr/>
        </p:nvSpPr>
        <p:spPr>
          <a:xfrm>
            <a:off x="6019800" y="1447800"/>
            <a:ext cx="2362200" cy="4572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أولا</a:t>
            </a:r>
            <a:endParaRPr lang="en-US" sz="3200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4343400"/>
            <a:ext cx="8458200" cy="190500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buNone/>
            </a:pPr>
            <a:r>
              <a:rPr lang="ar-SA" sz="2800" dirty="0"/>
              <a:t> وأفعال أسماء التفضيل الواردة في الأمثلة السابقة هي : هُزل وزُهي وهما من الأفعال الملازمة البناء للمجهول ، واختصر ويُحمد ، من الأفعال التي أخذ منها اسم التفضيل شذوذاً لبنائيا للمجهول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algn="just" rtl="1">
              <a:buBlip>
                <a:blip r:embed="rId3"/>
              </a:buBlip>
            </a:pPr>
            <a:r>
              <a:rPr lang="ar-SA" dirty="0"/>
              <a:t>قد ترد صيغة أفعل لغير معنى التفضيل ، فتضمن حينئذ معنى اسم الفاعل ، أو معنى الصفة المشبهة ، ويشترط في التعرية عن معنى التفضيل ألا يكون اسم التفضيل معرفاً بأل أو مضافاً إلى نكرة ، أو متلوا بمن الجارة ، ومثال مجيئه بمعنى اسم الفاعل ، قوله تعالى : {ربكم أعلم بكم }. والتقدير : عالم بكم</a:t>
            </a:r>
          </a:p>
          <a:p>
            <a:pPr algn="just" rtl="1">
              <a:buNone/>
            </a:pPr>
            <a:r>
              <a:rPr lang="ar-SA" dirty="0"/>
              <a:t>   ومعنى الصفة المشبهة ، كقوله تعالى : { وهو الذي يبدأ الخلق ثم يعيده وهو أهون عليه } والتقدير : وهو هين علي</a:t>
            </a:r>
          </a:p>
        </p:txBody>
      </p:sp>
      <p:sp>
        <p:nvSpPr>
          <p:cNvPr id="5" name="Oval 4"/>
          <p:cNvSpPr/>
          <p:nvPr/>
        </p:nvSpPr>
        <p:spPr>
          <a:xfrm>
            <a:off x="6858000" y="381000"/>
            <a:ext cx="18288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SA" sz="3200" dirty="0">
              <a:solidFill>
                <a:srgbClr val="FF0000"/>
              </a:solidFill>
            </a:endParaRPr>
          </a:p>
          <a:p>
            <a:pPr algn="ctr"/>
            <a:r>
              <a:rPr lang="ar-SA" sz="3200" dirty="0">
                <a:solidFill>
                  <a:srgbClr val="FF0000"/>
                </a:solidFill>
              </a:rPr>
              <a:t>ثانيا</a:t>
            </a:r>
            <a:endParaRPr lang="en-US" sz="3200" dirty="0">
              <a:solidFill>
                <a:srgbClr val="FF0000"/>
              </a:solidFill>
            </a:endParaRP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30763"/>
          </a:xfrm>
        </p:spPr>
        <p:txBody>
          <a:bodyPr/>
          <a:lstStyle/>
          <a:p>
            <a:pPr algn="r" rtl="1">
              <a:buBlip>
                <a:blip r:embed="rId3"/>
              </a:buBlip>
            </a:pPr>
            <a:r>
              <a:rPr lang="ar-SA" dirty="0"/>
              <a:t>هناك ثلاثة ألفاظ في " أفعل التفضيل " اشتهرت بحذف الهمزة من أولها ، وهي : خير ، وشر ، وحب</a:t>
            </a:r>
          </a:p>
          <a:p>
            <a:pPr algn="r" rtl="1">
              <a:buNone/>
            </a:pPr>
            <a:r>
              <a:rPr lang="ar-SA" dirty="0"/>
              <a:t>قول معروف ومغفرة خير من صدقة يتبعها أذى {البقرة:</a:t>
            </a:r>
            <a:r>
              <a:rPr lang="ar-SA" dirty="0">
                <a:latin typeface="Times New Roman"/>
                <a:cs typeface="Times New Roman"/>
              </a:rPr>
              <a:t>٢٠٦</a:t>
            </a:r>
            <a:r>
              <a:rPr lang="ar-SA" dirty="0"/>
              <a:t>.}</a:t>
            </a:r>
          </a:p>
        </p:txBody>
      </p:sp>
      <p:sp>
        <p:nvSpPr>
          <p:cNvPr id="4" name="Oval 3"/>
          <p:cNvSpPr/>
          <p:nvPr/>
        </p:nvSpPr>
        <p:spPr>
          <a:xfrm>
            <a:off x="6858000" y="304800"/>
            <a:ext cx="1981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solidFill>
                  <a:srgbClr val="FF0000"/>
                </a:solidFill>
              </a:rPr>
              <a:t>ثالثا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Blip>
                <a:blip r:embed="rId3"/>
              </a:buBlip>
            </a:pPr>
            <a:r>
              <a:rPr lang="ar-SA" b="1" dirty="0">
                <a:solidFill>
                  <a:schemeClr val="bg1"/>
                </a:solidFill>
              </a:rPr>
              <a:t>قد يكون التفضيل بين أمرين في صفتين مختلفتين ، مثل : العسل أحلى من الخل .</a:t>
            </a:r>
          </a:p>
          <a:p>
            <a:pPr algn="r" rtl="1">
              <a:buNone/>
            </a:pPr>
            <a:r>
              <a:rPr lang="ar-SA" b="1" dirty="0">
                <a:solidFill>
                  <a:schemeClr val="bg1"/>
                </a:solidFill>
              </a:rPr>
              <a:t>	والمعنى المراد أن العسل في حلاوته يزيد على الخل في حموضته .</a:t>
            </a:r>
          </a:p>
          <a:p>
            <a:pPr algn="r" rtl="1">
              <a:buNone/>
            </a:pPr>
            <a:r>
              <a:rPr lang="ar-SA" b="1" dirty="0">
                <a:solidFill>
                  <a:schemeClr val="bg1"/>
                </a:solidFill>
              </a:rPr>
              <a:t>	ونحو : الصيف أحر من الشتاء .</a:t>
            </a:r>
          </a:p>
          <a:p>
            <a:pPr algn="r" rtl="1">
              <a:buBlip>
                <a:blip r:embed="rId3"/>
              </a:buBlip>
            </a:pPr>
            <a:r>
              <a:rPr lang="ar-SA" b="1" dirty="0">
                <a:solidFill>
                  <a:schemeClr val="bg1"/>
                </a:solidFill>
              </a:rPr>
              <a:t>إذا كان الفعل معتل الوسط بالألف ترد هذه الألف إلى أصلها في التفضيل .</a:t>
            </a:r>
          </a:p>
          <a:p>
            <a:pPr algn="r" rtl="1">
              <a:buNone/>
            </a:pPr>
            <a:r>
              <a:rPr lang="ar-SA" b="1" dirty="0">
                <a:solidFill>
                  <a:schemeClr val="bg1"/>
                </a:solidFill>
              </a:rPr>
              <a:t>	نحو : قال– أقول، وعام– أعوم ، وساد – أسود . أي أكثر سيادة .</a:t>
            </a:r>
          </a:p>
          <a:p>
            <a:pPr algn="r" rtl="1">
              <a:buNone/>
            </a:pPr>
            <a:r>
              <a:rPr lang="ar-SA" b="1" dirty="0">
                <a:solidFill>
                  <a:schemeClr val="bg1"/>
                </a:solidFill>
              </a:rPr>
              <a:t>وباع – أبيع ، وها – أهي ، وسار – أسير . أي أكثر شيوعاً من غيره 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6400800" y="381000"/>
            <a:ext cx="22860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ar-SA" sz="3200" dirty="0">
                <a:solidFill>
                  <a:srgbClr val="FF0000"/>
                </a:solidFill>
              </a:rPr>
              <a:t>رابعا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pPr rtl="1"/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cs typeface="+mn-cs"/>
              </a:rPr>
              <a:t>اسم التفضيل </a:t>
            </a:r>
            <a:br>
              <a:rPr lang="ar-SA" sz="3200" dirty="0">
                <a:cs typeface="+mn-cs"/>
              </a:rPr>
            </a:br>
            <a:br>
              <a:rPr lang="ar-SA" sz="3200" dirty="0">
                <a:cs typeface="+mn-cs"/>
              </a:rPr>
            </a:br>
            <a:endParaRPr lang="en-US" sz="3200" dirty="0">
              <a:solidFill>
                <a:schemeClr val="accent2">
                  <a:lumMod val="50000"/>
                </a:schemeClr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pPr lvl="1" algn="r" rtl="1"/>
            <a:endParaRPr lang="ar-SA" dirty="0"/>
          </a:p>
          <a:p>
            <a:pPr lvl="1" algn="r" rtl="1">
              <a:buNone/>
            </a:pPr>
            <a:endParaRPr lang="ar-SA" dirty="0"/>
          </a:p>
          <a:p>
            <a:pPr lvl="1" algn="r" rtl="1">
              <a:buNone/>
            </a:pPr>
            <a:r>
              <a:rPr lang="ar-SA" dirty="0"/>
              <a:t>وتأتي هذه الصيغة على وزن </a:t>
            </a:r>
            <a:r>
              <a:rPr lang="ar-SA" b="1" dirty="0">
                <a:solidFill>
                  <a:srgbClr val="FFFF00"/>
                </a:solidFill>
              </a:rPr>
              <a:t>أفعلُ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ar-SA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ar-SA" dirty="0"/>
              <a:t>ومؤنثه</a:t>
            </a:r>
            <a:r>
              <a:rPr lang="ar-SA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ar-SA" b="1" dirty="0">
                <a:solidFill>
                  <a:srgbClr val="FFFF00"/>
                </a:solidFill>
              </a:rPr>
              <a:t>فعلى</a:t>
            </a:r>
          </a:p>
          <a:p>
            <a:pPr lvl="1" algn="r" rtl="1"/>
            <a:r>
              <a:rPr lang="ar-SA" dirty="0"/>
              <a:t>نحو : </a:t>
            </a:r>
            <a:r>
              <a:rPr lang="ar-SA" u="sng" dirty="0"/>
              <a:t>خالد</a:t>
            </a:r>
            <a:r>
              <a:rPr lang="ar-SA" dirty="0"/>
              <a:t> </a:t>
            </a:r>
            <a:r>
              <a:rPr lang="ar-SA" u="sng" dirty="0"/>
              <a:t>أذكى</a:t>
            </a:r>
            <a:r>
              <a:rPr lang="ar-SA" dirty="0"/>
              <a:t> </a:t>
            </a:r>
            <a:r>
              <a:rPr lang="ar-SA" u="sng" dirty="0"/>
              <a:t>من أحمد </a:t>
            </a:r>
            <a:r>
              <a:rPr lang="ar-SA" dirty="0"/>
              <a:t>، </a:t>
            </a:r>
            <a:r>
              <a:rPr lang="ar-SA" u="sng" dirty="0"/>
              <a:t>فاطمة</a:t>
            </a:r>
            <a:r>
              <a:rPr lang="ar-SA" dirty="0"/>
              <a:t> </a:t>
            </a:r>
            <a:r>
              <a:rPr lang="ar-SA" u="sng" dirty="0"/>
              <a:t>فضلى</a:t>
            </a:r>
            <a:r>
              <a:rPr lang="ar-SA" dirty="0"/>
              <a:t> </a:t>
            </a:r>
            <a:r>
              <a:rPr lang="ar-SA" u="sng" dirty="0"/>
              <a:t>النساء</a:t>
            </a:r>
          </a:p>
          <a:p>
            <a:pPr lvl="1" algn="r" rtl="1">
              <a:buNone/>
            </a:pPr>
            <a:r>
              <a:rPr lang="ar-SA" dirty="0"/>
              <a:t>		       1     2      3         1      2      3</a:t>
            </a:r>
          </a:p>
          <a:p>
            <a:pPr algn="r" rtl="1"/>
            <a:r>
              <a:rPr lang="ar-SA" dirty="0"/>
              <a:t>فالاسم الأول في الأمثلة السابقة هو </a:t>
            </a:r>
            <a:r>
              <a:rPr lang="ar-SA" dirty="0">
                <a:solidFill>
                  <a:srgbClr val="C00000"/>
                </a:solidFill>
              </a:rPr>
              <a:t>المفضّل</a:t>
            </a:r>
            <a:r>
              <a:rPr lang="ar-SA" dirty="0"/>
              <a:t> ، والاسم الثاني هو </a:t>
            </a:r>
            <a:r>
              <a:rPr lang="ar-SA" dirty="0">
                <a:solidFill>
                  <a:srgbClr val="C00000"/>
                </a:solidFill>
              </a:rPr>
              <a:t>اسم التفضيل</a:t>
            </a:r>
            <a:r>
              <a:rPr lang="ar-SA" dirty="0"/>
              <a:t>, والاسم الثالث هو </a:t>
            </a:r>
            <a:r>
              <a:rPr lang="ar-SA" dirty="0">
                <a:solidFill>
                  <a:srgbClr val="C00000"/>
                </a:solidFill>
              </a:rPr>
              <a:t>المفضّل عليه </a:t>
            </a:r>
            <a:r>
              <a:rPr lang="ar-SA" dirty="0"/>
              <a:t>.</a:t>
            </a:r>
            <a:endParaRPr lang="en-US" dirty="0"/>
          </a:p>
          <a:p>
            <a:pPr algn="r" rtl="1">
              <a:buNone/>
            </a:pP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447800" y="1600200"/>
            <a:ext cx="6248400" cy="1219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</a:pPr>
            <a:r>
              <a:rPr lang="ar-SA" sz="2400" dirty="0">
                <a:solidFill>
                  <a:schemeClr val="tx1"/>
                </a:solidFill>
              </a:rPr>
              <a:t>صيغة مشتقة يدلّ بها على أنّ شيئين اشتراكا في صفة واحدة وأنّ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ar-SA" sz="2400" dirty="0">
                <a:solidFill>
                  <a:schemeClr val="tx1"/>
                </a:solidFill>
              </a:rPr>
              <a:t>أحدهما زاد على الآخر فيها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495800" y="914400"/>
            <a:ext cx="304800" cy="53340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engertian isim tafdhil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0" y="5715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229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5943600" cy="868362"/>
          </a:xfr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/>
          </a:bodyPr>
          <a:lstStyle/>
          <a:p>
            <a:r>
              <a:rPr lang="ar-SA" sz="3200" b="1" dirty="0"/>
              <a:t>صوغ اسم التفضيل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211763"/>
          </a:xfrm>
        </p:spPr>
        <p:txBody>
          <a:bodyPr>
            <a:normAutofit/>
          </a:bodyPr>
          <a:lstStyle/>
          <a:p>
            <a:pPr algn="r" rtl="1">
              <a:lnSpc>
                <a:spcPct val="160000"/>
              </a:lnSpc>
              <a:buNone/>
            </a:pPr>
            <a:r>
              <a:rPr lang="ar-SA" sz="2400" dirty="0"/>
              <a:t>يصاغ اسم التفضل بالشروط التي يصاغ بها أفعل التعجب وهي كالتالي</a:t>
            </a:r>
            <a:r>
              <a:rPr lang="ar-SA" dirty="0"/>
              <a:t>: </a:t>
            </a:r>
          </a:p>
          <a:p>
            <a:pPr lvl="1" algn="r" rtl="1">
              <a:lnSpc>
                <a:spcPct val="160000"/>
              </a:lnSpc>
              <a:buFont typeface="Wingdings" pitchFamily="2" charset="2"/>
              <a:buChar char="v"/>
            </a:pPr>
            <a:endParaRPr lang="ar-SA" dirty="0"/>
          </a:p>
          <a:p>
            <a:pPr lvl="1" algn="r" rtl="1">
              <a:buFont typeface="Wingdings" pitchFamily="2" charset="2"/>
              <a:buChar char="v"/>
            </a:pP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304800" y="1828800"/>
          <a:ext cx="8610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shuwaghu ismi tafdhil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2400" y="64008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155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304800"/>
          <a:ext cx="82296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74638"/>
            <a:ext cx="3733800" cy="6397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حالات اسم التفضيل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pPr algn="r" rtl="1"/>
            <a:r>
              <a:rPr lang="ar-SA" sz="2800" b="1" dirty="0"/>
              <a:t>لاسم التفضيل في الاستعمال أربع حالات هي:</a:t>
            </a:r>
          </a:p>
          <a:p>
            <a:pPr lvl="1" algn="r" rtl="1">
              <a:buNone/>
            </a:pPr>
            <a:endParaRPr lang="ar-SA" dirty="0">
              <a:latin typeface="Times New Roman"/>
              <a:cs typeface="Times New Roman"/>
            </a:endParaRPr>
          </a:p>
          <a:p>
            <a:pPr algn="r" rtl="1">
              <a:buNone/>
            </a:pPr>
            <a:endParaRPr lang="ar-SA" dirty="0">
              <a:latin typeface="Times New Roman"/>
              <a:cs typeface="Times New Roman"/>
            </a:endParaRPr>
          </a:p>
          <a:p>
            <a:pPr algn="r" rtl="1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-228600" y="1143000"/>
          <a:ext cx="91440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حالات اسم التفضيل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9600" y="5410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7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الامثلة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SA" dirty="0"/>
              <a:t>الاول:</a:t>
            </a:r>
          </a:p>
          <a:p>
            <a:pPr lvl="0" algn="r" rtl="1"/>
            <a:r>
              <a:rPr lang="ar-SA" dirty="0"/>
              <a:t>العلم أنفع من المال</a:t>
            </a:r>
            <a:endParaRPr lang="id-ID" dirty="0"/>
          </a:p>
          <a:p>
            <a:pPr algn="r" rtl="1"/>
            <a:r>
              <a:rPr lang="ar-SA" dirty="0"/>
              <a:t>الشمس أكبر من الأرض</a:t>
            </a:r>
            <a:endParaRPr lang="id-ID" dirty="0"/>
          </a:p>
          <a:p>
            <a:pPr algn="r" rtl="1"/>
            <a:r>
              <a:rPr lang="ar-SA" dirty="0"/>
              <a:t>الجبال أعلى من التلال</a:t>
            </a:r>
            <a:endParaRPr lang="id-ID" dirty="0"/>
          </a:p>
          <a:p>
            <a:pPr algn="r" rtl="1"/>
            <a:r>
              <a:rPr lang="ar-SA" dirty="0"/>
              <a:t> الثاني:</a:t>
            </a:r>
            <a:endParaRPr lang="id-ID" dirty="0"/>
          </a:p>
          <a:p>
            <a:pPr lvl="0" algn="r" rtl="1"/>
            <a:r>
              <a:rPr lang="ar-SA" dirty="0"/>
              <a:t>الولد الأكبر ذكي</a:t>
            </a:r>
            <a:endParaRPr lang="id-ID" dirty="0"/>
          </a:p>
          <a:p>
            <a:pPr algn="r" rtl="1"/>
            <a:r>
              <a:rPr lang="ar-SA" dirty="0"/>
              <a:t>الدار الكبرى جميلة </a:t>
            </a:r>
            <a:endParaRPr lang="id-ID" dirty="0"/>
          </a:p>
          <a:p>
            <a:pPr algn="r"/>
            <a:r>
              <a:rPr lang="ar-SA" dirty="0"/>
              <a:t>البقرات الكبريات هزيلات </a:t>
            </a:r>
            <a:endParaRPr lang="id-ID" dirty="0"/>
          </a:p>
        </p:txBody>
      </p:sp>
      <p:pic>
        <p:nvPicPr>
          <p:cNvPr id="4" name="الامثلة 1&amp;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800" y="5410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5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SA" dirty="0"/>
              <a:t>الثالث:</a:t>
            </a:r>
          </a:p>
          <a:p>
            <a:pPr lvl="0" algn="r" rtl="1"/>
            <a:r>
              <a:rPr lang="ar-SA" dirty="0"/>
              <a:t>الكتاب أفضل سمير</a:t>
            </a:r>
            <a:endParaRPr lang="id-ID" dirty="0"/>
          </a:p>
          <a:p>
            <a:pPr algn="r" rtl="1"/>
            <a:r>
              <a:rPr lang="ar-SA" dirty="0"/>
              <a:t>القاهرة أوسع مدينة في مصر</a:t>
            </a:r>
            <a:endParaRPr lang="id-ID" dirty="0"/>
          </a:p>
          <a:p>
            <a:pPr algn="r" rtl="1"/>
            <a:r>
              <a:rPr lang="ar-SA" dirty="0"/>
              <a:t>رجال العلم أنفع رجال </a:t>
            </a:r>
            <a:endParaRPr lang="id-ID" dirty="0"/>
          </a:p>
          <a:p>
            <a:pPr algn="r" rtl="1"/>
            <a:r>
              <a:rPr lang="ar-SA" dirty="0"/>
              <a:t>الرابع:  </a:t>
            </a:r>
            <a:endParaRPr lang="id-ID" dirty="0"/>
          </a:p>
          <a:p>
            <a:pPr lvl="0" algn="r" rtl="1"/>
            <a:r>
              <a:rPr lang="ar-SA" dirty="0"/>
              <a:t>عائشة أفضل النساء أو فضلاهنّ</a:t>
            </a:r>
            <a:endParaRPr lang="id-ID" dirty="0"/>
          </a:p>
          <a:p>
            <a:pPr algn="r" rtl="1"/>
            <a:r>
              <a:rPr lang="ar-SA" dirty="0"/>
              <a:t>مكة و المدينة أشرف المدن أو أشرفا المدن </a:t>
            </a:r>
            <a:endParaRPr lang="id-ID" dirty="0"/>
          </a:p>
          <a:p>
            <a:pPr algn="r"/>
            <a:r>
              <a:rPr lang="ar-SA" dirty="0"/>
              <a:t>العلماء </a:t>
            </a:r>
            <a:r>
              <a:rPr lang="en-US" dirty="0"/>
              <a:t>/</a:t>
            </a:r>
            <a:r>
              <a:rPr lang="ar-SA" dirty="0"/>
              <a:t>العالمون أفضل الناس أو أفاضلهم</a:t>
            </a:r>
            <a:endParaRPr lang="id-ID" dirty="0"/>
          </a:p>
        </p:txBody>
      </p:sp>
      <p:pic>
        <p:nvPicPr>
          <p:cNvPr id="4" name="الامثلة 3&amp;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9800" y="5715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2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7" algn="ctr" rtl="0">
              <a:spcBef>
                <a:spcPct val="0"/>
              </a:spcBef>
            </a:pPr>
            <a:r>
              <a:rPr lang="ar-SA" dirty="0"/>
              <a:t>أولا:  أن يكون مجرداً من أل التعريف والإضافة -" نكرة ”- وحينئذ يكون حكمه وجوب الإفراد والتذكير ، ويذكر بعده المفضل عليه مجرورًا بمن وقد يحذف ولا يطابق المفضل: مثل: </a:t>
            </a:r>
            <a:br>
              <a:rPr lang="id-ID" sz="800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84263" lvl="8" indent="-619125" algn="r" rtl="1"/>
            <a:r>
              <a:rPr lang="ar-SA" dirty="0">
                <a:cs typeface="+mj-cs"/>
              </a:rPr>
              <a:t>محمد أكبر من أخيه ، </a:t>
            </a:r>
            <a:endParaRPr lang="id-ID" dirty="0">
              <a:cs typeface="+mj-cs"/>
            </a:endParaRPr>
          </a:p>
          <a:p>
            <a:pPr marL="1084263" lvl="8" indent="-619125" algn="r" rtl="1"/>
            <a:r>
              <a:rPr lang="ar-SA" dirty="0">
                <a:cs typeface="+mj-cs"/>
              </a:rPr>
              <a:t>ومن قوله تعالى :  ولعذاب الآخرة أشد وأبقى {طه:١٢٧}. </a:t>
            </a:r>
            <a:endParaRPr lang="id-ID" dirty="0">
              <a:cs typeface="+mj-cs"/>
            </a:endParaRPr>
          </a:p>
          <a:p>
            <a:pPr marL="1084263" lvl="8" indent="-619125" algn="r" rtl="1"/>
            <a:r>
              <a:rPr lang="ar-SA" dirty="0">
                <a:cs typeface="+mj-cs"/>
              </a:rPr>
              <a:t>هند أكبر من أختها .</a:t>
            </a:r>
            <a:endParaRPr lang="id-ID" dirty="0">
              <a:cs typeface="+mj-cs"/>
            </a:endParaRPr>
          </a:p>
          <a:p>
            <a:pPr marL="1084263" lvl="8" indent="-619125" algn="r" rtl="1"/>
            <a:r>
              <a:rPr lang="ar-SA" dirty="0">
                <a:cs typeface="+mj-cs"/>
              </a:rPr>
              <a:t>ومنه قوله تعالى : واثميما أكبر مف نفعيما {البقر:٢١٩}</a:t>
            </a:r>
            <a:endParaRPr lang="id-ID" dirty="0">
              <a:cs typeface="+mj-cs"/>
            </a:endParaRPr>
          </a:p>
          <a:p>
            <a:pPr marL="1084263" lvl="8" indent="-619125" algn="r" rtl="1"/>
            <a:r>
              <a:rPr lang="ar-SA" dirty="0">
                <a:cs typeface="+mj-cs"/>
              </a:rPr>
              <a:t>البنتان أكبر من أختيهما .</a:t>
            </a:r>
            <a:endParaRPr lang="id-ID" dirty="0">
              <a:cs typeface="+mj-cs"/>
            </a:endParaRPr>
          </a:p>
          <a:p>
            <a:pPr marL="1084263" lvl="8" indent="-619125" algn="r" rtl="1"/>
            <a:r>
              <a:rPr lang="ar-SA" dirty="0">
                <a:cs typeface="+mj-cs"/>
              </a:rPr>
              <a:t>الأولاد أكبر من إخوانهم .</a:t>
            </a:r>
            <a:endParaRPr lang="id-ID" dirty="0">
              <a:cs typeface="+mj-cs"/>
            </a:endParaRPr>
          </a:p>
          <a:p>
            <a:pPr marL="1084263" lvl="8" indent="-619125" algn="r" rtl="1"/>
            <a:r>
              <a:rPr lang="ar-SA" dirty="0">
                <a:cs typeface="+mj-cs"/>
              </a:rPr>
              <a:t>ومن قوله تعالى : هؤلاء أهدى من الذين أمنوا سبيلا {النساء:٥١}</a:t>
            </a:r>
            <a:endParaRPr lang="id-ID" dirty="0">
              <a:cs typeface="+mj-cs"/>
            </a:endParaRPr>
          </a:p>
          <a:p>
            <a:pPr marL="1084263" lvl="8" indent="-619125" algn="r" rtl="1"/>
            <a:r>
              <a:rPr lang="ar-SA" dirty="0">
                <a:cs typeface="+mj-cs"/>
              </a:rPr>
              <a:t>البنات أكبر من أخواتهن.</a:t>
            </a:r>
            <a:endParaRPr lang="id-ID" dirty="0">
              <a:cs typeface="+mj-cs"/>
            </a:endParaRPr>
          </a:p>
          <a:p>
            <a:pPr marL="1084263" lvl="8" indent="-619125" algn="r" rtl="1"/>
            <a:r>
              <a:rPr lang="ar-SA" dirty="0">
                <a:cs typeface="+mj-cs"/>
              </a:rPr>
              <a:t>ومن قوله تعالى : لخلق السموات والأرض أكبر من خلق الناس {غافر:٥٧}</a:t>
            </a:r>
            <a:endParaRPr lang="id-ID" dirty="0">
              <a:cs typeface="+mj-cs"/>
            </a:endParaRPr>
          </a:p>
          <a:p>
            <a:pPr marL="1084263" indent="-619125" algn="r"/>
            <a:endParaRPr lang="id-ID" sz="20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38582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ar-SA" sz="3200" b="1" dirty="0"/>
              <a:t>ثانياً : أن يكون نكرة مضافاً إلى نكرة ، وحكمه وجوب الإفراد والتذكير ، ولا يطابق المفضل ، ومطابقة المضاف إليه النكرة للمفضل</a:t>
            </a:r>
            <a:br>
              <a:rPr lang="id-ID" sz="3200" dirty="0"/>
            </a:b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r" rtl="1"/>
            <a:r>
              <a:rPr lang="ar-SA" dirty="0"/>
              <a:t>مثل : الكتاب أفضل صديق .</a:t>
            </a:r>
            <a:endParaRPr lang="id-ID" dirty="0"/>
          </a:p>
          <a:p>
            <a:pPr lvl="0" algn="r" rtl="1"/>
            <a:r>
              <a:rPr lang="ar-SA" dirty="0"/>
              <a:t>ومنه قوله تعالى :  وكان الإنسان أكثر شيء جدلا {الكهف:٥٤}.</a:t>
            </a:r>
            <a:endParaRPr lang="id-ID" dirty="0"/>
          </a:p>
          <a:p>
            <a:pPr lvl="0" algn="r" rtl="1"/>
            <a:r>
              <a:rPr lang="ar-SA" dirty="0"/>
              <a:t>القصة أفضل وسيلة للتخفيف عن النفس .</a:t>
            </a:r>
            <a:endParaRPr lang="id-ID" dirty="0"/>
          </a:p>
          <a:p>
            <a:pPr lvl="0" algn="r" rtl="1"/>
            <a:r>
              <a:rPr lang="ar-SA" dirty="0"/>
              <a:t>وكقوله تعالى :  وللآخرة أكبر درجات {الإسراء:٢١ }.</a:t>
            </a:r>
            <a:endParaRPr lang="id-ID" dirty="0"/>
          </a:p>
          <a:p>
            <a:pPr lvl="0" algn="r" rtl="1"/>
            <a:r>
              <a:rPr lang="ar-SA" dirty="0"/>
              <a:t>الكتابان أفضل صديقين .</a:t>
            </a:r>
            <a:endParaRPr lang="id-ID" dirty="0"/>
          </a:p>
          <a:p>
            <a:pPr algn="r"/>
            <a:r>
              <a:rPr lang="ar-SA" dirty="0"/>
              <a:t>الكتب أفضل أصدقاء للمرء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818252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1094</TotalTime>
  <Words>1102</Words>
  <Application>Microsoft Office PowerPoint</Application>
  <PresentationFormat>On-screen Show (4:3)</PresentationFormat>
  <Paragraphs>109</Paragraphs>
  <Slides>16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Constantia</vt:lpstr>
      <vt:lpstr>Times New Roman</vt:lpstr>
      <vt:lpstr>Wingdings</vt:lpstr>
      <vt:lpstr>Wingdings 2</vt:lpstr>
      <vt:lpstr>Flow</vt:lpstr>
      <vt:lpstr>اسم التفضيل </vt:lpstr>
      <vt:lpstr>اسم التفضيل   </vt:lpstr>
      <vt:lpstr>صوغ اسم التفضيل</vt:lpstr>
      <vt:lpstr>PowerPoint Presentation</vt:lpstr>
      <vt:lpstr>حالات اسم التفضيل</vt:lpstr>
      <vt:lpstr>الامثلة</vt:lpstr>
      <vt:lpstr>PowerPoint Presentation</vt:lpstr>
      <vt:lpstr>أولا:  أن يكون مجرداً من أل التعريف والإضافة -" نكرة ”- وحينئذ يكون حكمه وجوب الإفراد والتذكير ، ويذكر بعده المفضل عليه مجرورًا بمن وقد يحذف ولا يطابق المفضل: مثل:  </vt:lpstr>
      <vt:lpstr>ثانياً : أن يكون نكرة مضافاً إلى نكرة ، وحكمه وجوب الإفراد والتذكير ، ولا يطابق المفضل ، ومطابقة المضاف إليه النكرة للمفضل </vt:lpstr>
      <vt:lpstr>ثالثاً : أن يكون معرفاً بأل ، وحكمه وجوب مطابقته للمفضل ، ولايذكر بعده المفضل عليه </vt:lpstr>
      <vt:lpstr>رابعاً : أن يكون مضافاً إلى معرفة ، وحكمة جواز الإفراد والتذكير ، وامتناع مجيء مِن والمفضل عليه بعده ، كما  يجوز مطابقته لما قبله ، كالمعرف بأل .</vt:lpstr>
      <vt:lpstr>عمل اسم التفضيل</vt:lpstr>
      <vt:lpstr>الفوائد والتنبيهات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اسم التفضيل</dc:title>
  <dc:creator>acer</dc:creator>
  <cp:lastModifiedBy>Nur hidayati</cp:lastModifiedBy>
  <cp:revision>80</cp:revision>
  <dcterms:created xsi:type="dcterms:W3CDTF">2012-10-27T09:42:44Z</dcterms:created>
  <dcterms:modified xsi:type="dcterms:W3CDTF">2022-11-30T03:13:00Z</dcterms:modified>
</cp:coreProperties>
</file>