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6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F040-709B-37DC-5342-CB104D856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76BFC-E1A7-2455-D3C9-FB9D6886F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A7A4C-0EC6-9A04-773C-5C757140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F82B9-73B3-4F2D-2BA8-65036BE4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AE024-6959-630D-DDF9-04FC1E0F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34742-370F-3E04-C48C-674AEDC3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8E3A3-235D-279D-7448-3AB559F3C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7BE07-F62A-9D13-131F-59F60C624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4AE36-C924-AA0C-80EC-88E093FD9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E5569-DEB4-C5C1-A67C-6B52D0F4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6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918909-7C9D-13B2-DDAD-CFBA5C212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70868-F83C-4F38-874F-3131F93AE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B0B2B-0144-A23B-44CE-3ACDE615D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99FA8-DF60-21A4-63B3-FEC8B229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88352-E5F2-73FA-6500-C34746D8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58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BDABD-854A-2CDD-1825-C9DB69B7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78BBE-B09D-036A-F23D-709331F4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2BACE-DA9D-4F1B-9421-F7A36D41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31AED-1AC9-7A29-9EB0-1169ED500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432EC-C242-C131-738B-EA4F6935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9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9AC6-0251-39D8-7DCC-33F8C999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987EF-2BFC-E7A6-BBF2-DB8F4B6E9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784A2-C45F-180F-C9FE-7C6EAD35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850E9-1F70-655B-581C-DF2E5AFC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DB720-BC7A-CF4E-07A1-D2E4010B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7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D89C9-D397-8ED5-EB45-DCB810555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7567D-5ECD-C4C4-E3D7-44FC6291D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0601C-7644-67F1-245E-D8EA602AA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13A4B-2CC7-3427-41DD-933ACEB80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CB5DD-BA1A-936A-833C-B8980C41C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7A4AB-EE1E-09A9-3A42-CD786C39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0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E83B1-0145-AA89-E9B3-BB9B12BD2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BD82C-D1DE-D26C-8808-4F9E75552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A5815-0BA8-3735-606C-0AFD68724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A96668-6695-AC79-2FF6-C82673F75D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5619D8-9612-76A4-8A75-D9B8BCE01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BF71B-4BDD-2ECB-9812-F3FCECB0F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0BF8ED-005C-AE23-BCFE-AF6CF51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A84FB-4AAE-3F17-9960-A1B29950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2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67AD1-E228-9C6D-699A-DACCA484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EEF73C-1527-5264-2018-DA6F0263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9C21E7-758D-23F2-B898-5A432237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0BEF0-9C5E-AD2C-0D52-D54129B78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236364-3499-E7DF-6CF3-006A776B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74B574-F77B-4519-9A4D-11B85141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E2D7C-C3BB-AFD0-7E5C-56514678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1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F6AA4-C53F-F12B-2987-6CA435A2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DC0EE-B21C-D293-BA21-8B7213ACF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9ED65-9D61-DC4C-8355-2CB080146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90C32-F614-1DA2-0F2B-27A7D6BBC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76D87-7E4B-60CE-C53A-5792703A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D9B5D-0531-8F38-FEB8-136345B9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6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B534F-1382-16FD-AD80-776C4F5B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DF232C-C202-F34F-D2A0-FC0BECE9B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93DF1-DDF2-0630-1138-59D643CA2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4002F-408E-4428-B3F2-E4DC2CEF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7FB89-C842-CF7E-A9FA-6DA5B3062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65F0C-21C0-C9DD-273F-AC83012D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36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C5424-5850-8FAF-16F9-1BA4CE16F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30A1C-6A22-239B-7044-93C3B67E7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F6DD6-DCFC-1D0C-872A-5D88631048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27A08-51F3-436D-91E6-BDFFDF4FFBC4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B5BFF-68B1-2E5C-8851-D809B9718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AF760-A526-55D6-DE14-1EB621713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4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22F3-2E96-1C18-7E15-D06C663B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463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ar-E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صحيح أو خطأ؟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9FD49-A1FC-E30F-2F0B-00C1CA6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834"/>
            <a:ext cx="10515600" cy="5134338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درست الطالبة الأولى العربية في بلدها ثلاث سنوات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درسة الطالبة الثانية العربية في بلدها سنة واحدة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في المعهد مختبر وحاسوب وإذاعة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في المختبر تدريبات جيدة في القواعد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ستتبع الطالبة الجديدة نصيحة الطالبة القديمة (ص/خ)</a:t>
            </a:r>
          </a:p>
        </p:txBody>
      </p:sp>
    </p:spTree>
    <p:extLst>
      <p:ext uri="{BB962C8B-B14F-4D97-AF65-F5344CB8AC3E}">
        <p14:creationId xmlns:p14="http://schemas.microsoft.com/office/powerpoint/2010/main" val="165498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22F3-2E96-1C18-7E15-D06C663B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0919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ar-E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رتب الجملة التالية!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9FD49-A1FC-E30F-2F0B-00C1CA6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834"/>
            <a:ext cx="10515600" cy="5134338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(____) شكتْ لها وقالتْ: إنها لا تستطيع التحدث بالعربية 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(____) التحقتْ طالبة جديدة بالمعهد 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(____) نصحتها الطالبة أن تحفظ القرآن الكريم 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(____) قابلتْ طالبةً درست العربية في بلدها ثلاث سنوات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(____) هذه الطالبة ما درست العربية في بلدها</a:t>
            </a:r>
          </a:p>
        </p:txBody>
      </p:sp>
    </p:spTree>
    <p:extLst>
      <p:ext uri="{BB962C8B-B14F-4D97-AF65-F5344CB8AC3E}">
        <p14:creationId xmlns:p14="http://schemas.microsoft.com/office/powerpoint/2010/main" val="83453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22F3-2E96-1C18-7E15-D06C663B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463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ar-E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صحيح أو خطأ؟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9FD49-A1FC-E30F-2F0B-00C1CA6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834"/>
            <a:ext cx="10515600" cy="5134338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يفكر خالد في العلاقة بين الشباب والشيوخ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حسن يعتقد أن دور الشيوخ قد انتهى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يرى يوسف أن المجتمع يحتاج إلى قوة الشباب وتجربته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والد حسن يعامله معاملة الأصدقاء (ص/خ)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يوسف يعمل بنصائح والده (ص/خ)</a:t>
            </a:r>
          </a:p>
        </p:txBody>
      </p:sp>
    </p:spTree>
    <p:extLst>
      <p:ext uri="{BB962C8B-B14F-4D97-AF65-F5344CB8AC3E}">
        <p14:creationId xmlns:p14="http://schemas.microsoft.com/office/powerpoint/2010/main" val="168376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22F3-2E96-1C18-7E15-D06C663B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463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ar-E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أجب عن الأسئلة!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9FD49-A1FC-E30F-2F0B-00C1CA6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834"/>
            <a:ext cx="10515600" cy="5134338"/>
          </a:xfrm>
        </p:spPr>
        <p:txBody>
          <a:bodyPr>
            <a:normAutofit/>
          </a:bodyPr>
          <a:lstStyle/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في أي موضوع يتحاور الأصدقاء؟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من كان رأيه أفضل؟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هل يفرض الشيوخ آراءهم على الشباب؟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كيف يعامل والد يوسف ابنه؟</a:t>
            </a:r>
          </a:p>
          <a:p>
            <a:pPr algn="just" rt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ar-EG" sz="3600" dirty="0">
                <a:latin typeface="Calibri" panose="020F0502020204030204" pitchFamily="34" charset="0"/>
                <a:cs typeface="Sakkal Majalla" panose="02000000000000000000" pitchFamily="2" charset="-78"/>
              </a:rPr>
              <a:t>إلى أي شيء يحتاج المجتمع؟</a:t>
            </a:r>
          </a:p>
        </p:txBody>
      </p:sp>
    </p:spTree>
    <p:extLst>
      <p:ext uri="{BB962C8B-B14F-4D97-AF65-F5344CB8AC3E}">
        <p14:creationId xmlns:p14="http://schemas.microsoft.com/office/powerpoint/2010/main" val="3485956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200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صحيح أو خطأ؟</vt:lpstr>
      <vt:lpstr>رتب الجملة التالية!</vt:lpstr>
      <vt:lpstr>صحيح أو خطأ؟</vt:lpstr>
      <vt:lpstr>أجب عن الأسئلة!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إملأ الفراغات!</dc:title>
  <dc:creator>muhammad.arifianto</dc:creator>
  <cp:lastModifiedBy>muhammad.arifianto</cp:lastModifiedBy>
  <cp:revision>6</cp:revision>
  <dcterms:created xsi:type="dcterms:W3CDTF">2022-09-05T23:56:53Z</dcterms:created>
  <dcterms:modified xsi:type="dcterms:W3CDTF">2022-09-20T05:45:08Z</dcterms:modified>
</cp:coreProperties>
</file>