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9" r:id="rId1"/>
  </p:sldMasterIdLst>
  <p:notesMasterIdLst>
    <p:notesMasterId r:id="rId13"/>
  </p:notesMasterIdLst>
  <p:sldIdLst>
    <p:sldId id="323" r:id="rId2"/>
    <p:sldId id="324" r:id="rId3"/>
    <p:sldId id="325" r:id="rId4"/>
    <p:sldId id="326" r:id="rId5"/>
    <p:sldId id="327" r:id="rId6"/>
    <p:sldId id="328" r:id="rId7"/>
    <p:sldId id="329" r:id="rId8"/>
    <p:sldId id="330" r:id="rId9"/>
    <p:sldId id="331" r:id="rId10"/>
    <p:sldId id="332" r:id="rId11"/>
    <p:sldId id="333" r:id="rId12"/>
  </p:sldIdLst>
  <p:sldSz cx="9144000" cy="5143500" type="screen16x9"/>
  <p:notesSz cx="6858000" cy="9144000"/>
  <p:embeddedFontLst>
    <p:embeddedFont>
      <p:font typeface="Bebas Neue" panose="020B0606020202050201" pitchFamily="34" charset="0"/>
      <p:regular r:id="rId14"/>
    </p:embeddedFont>
    <p:embeddedFont>
      <p:font typeface="Bodoni MT Black" panose="02070A03080606020203" pitchFamily="18" charset="0"/>
      <p:bold r:id="rId15"/>
      <p:boldItalic r:id="rId16"/>
    </p:embeddedFont>
    <p:embeddedFont>
      <p:font typeface="Livvic" pitchFamily="2" charset="0"/>
      <p:regular r:id="rId17"/>
      <p:bold r:id="rId18"/>
      <p:italic r:id="rId19"/>
      <p:boldItalic r:id="rId20"/>
    </p:embeddedFont>
    <p:embeddedFont>
      <p:font typeface="Pangolin" panose="020B0604020202020204" charset="0"/>
      <p:regular r:id="rId21"/>
    </p:embeddedFont>
    <p:embeddedFont>
      <p:font typeface="Sakkal Majalla" panose="02000000000000000000" pitchFamily="2" charset="-78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B1C2563-86E7-459F-85A6-3E506EB61A00}">
  <a:tblStyle styleId="{5B1C2563-86E7-459F-85A6-3E506EB61A0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4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3398431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g99f2f57a71_0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6" name="Google Shape;836;g99f2f57a71_0_1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2341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2" name="Google Shape;1872;g1261e42b4c3_0_1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3" name="Google Shape;1873;g1261e42b4c3_0_1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81736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Google Shape;725;g11a3f30e577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6" name="Google Shape;726;g11a3f30e577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4997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bd6c00e730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2" name="Google Shape;802;gbd6c00e730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637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3859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7825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2948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7882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1190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12266652776_0_8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3" name="Google Shape;883;g12266652776_0_8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5931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7.png"/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12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3.png"/><Relationship Id="rId10" Type="http://schemas.openxmlformats.org/officeDocument/2006/relationships/image" Target="../media/image10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232"/>
            <a:ext cx="9144003" cy="51390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9"/>
          <p:cNvGrpSpPr/>
          <p:nvPr/>
        </p:nvGrpSpPr>
        <p:grpSpPr>
          <a:xfrm>
            <a:off x="550826" y="-235533"/>
            <a:ext cx="7880078" cy="5192818"/>
            <a:chOff x="550826" y="-235533"/>
            <a:chExt cx="7880078" cy="5192818"/>
          </a:xfrm>
        </p:grpSpPr>
        <p:pic>
          <p:nvPicPr>
            <p:cNvPr id="90" name="Google Shape;90;p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10800000" flipH="1">
              <a:off x="3851387" y="3535151"/>
              <a:ext cx="1095979" cy="12359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2700000">
              <a:off x="4007245" y="293350"/>
              <a:ext cx="1587842" cy="179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2" name="Google Shape;92;p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897136" y="2028763"/>
              <a:ext cx="2425177" cy="27350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3" name="Google Shape;93;p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10800000" flipH="1">
              <a:off x="5951996" y="1998501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rot="-1685859" flipH="1">
              <a:off x="6409674" y="2777694"/>
              <a:ext cx="1648823" cy="19034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5" name="Google Shape;95;p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flipH="1">
              <a:off x="986325" y="993471"/>
              <a:ext cx="2049152" cy="23109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6" name="Google Shape;96;p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746866" y="-235533"/>
              <a:ext cx="2855936" cy="19034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7" name="Google Shape;97;p9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952003" y="374403"/>
              <a:ext cx="1234499" cy="13922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8" name="Google Shape;98;p9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 rot="10800000">
              <a:off x="6785650" y="306475"/>
              <a:ext cx="1490096" cy="1680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9" name="Google Shape;99;p9"/>
            <p:cNvPicPr preferRelativeResize="0"/>
            <p:nvPr/>
          </p:nvPicPr>
          <p:blipFill>
            <a:blip r:embed="rId13">
              <a:alphaModFix/>
            </a:blip>
            <a:stretch>
              <a:fillRect/>
            </a:stretch>
          </p:blipFill>
          <p:spPr>
            <a:xfrm rot="-5399993">
              <a:off x="4825026" y="-150413"/>
              <a:ext cx="2374820" cy="26782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9"/>
            <p:cNvPicPr preferRelativeResize="0"/>
            <p:nvPr/>
          </p:nvPicPr>
          <p:blipFill>
            <a:blip r:embed="rId13">
              <a:alphaModFix/>
            </a:blip>
            <a:stretch>
              <a:fillRect/>
            </a:stretch>
          </p:blipFill>
          <p:spPr>
            <a:xfrm rot="-6156477">
              <a:off x="929422" y="1904761"/>
              <a:ext cx="2374822" cy="26782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Google Shape;101;p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10800000" flipH="1">
              <a:off x="6381750" y="1020221"/>
              <a:ext cx="2049152" cy="23109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2" name="Google Shape;102;p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 rot="-4817818" flipH="1">
              <a:off x="1237548" y="2421571"/>
              <a:ext cx="2049151" cy="23109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" name="Google Shape;103;p9"/>
            <p:cNvPicPr preferRelativeResize="0"/>
            <p:nvPr/>
          </p:nvPicPr>
          <p:blipFill>
            <a:blip r:embed="rId14">
              <a:alphaModFix/>
            </a:blip>
            <a:stretch>
              <a:fillRect/>
            </a:stretch>
          </p:blipFill>
          <p:spPr>
            <a:xfrm>
              <a:off x="627028" y="-225277"/>
              <a:ext cx="3383987" cy="15432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4" name="Google Shape;104;p9"/>
            <p:cNvPicPr preferRelativeResize="0"/>
            <p:nvPr/>
          </p:nvPicPr>
          <p:blipFill>
            <a:blip r:embed="rId15">
              <a:alphaModFix/>
            </a:blip>
            <a:stretch>
              <a:fillRect/>
            </a:stretch>
          </p:blipFill>
          <p:spPr>
            <a:xfrm>
              <a:off x="627030" y="596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5" name="Google Shape;105;p9"/>
          <p:cNvSpPr txBox="1">
            <a:spLocks noGrp="1"/>
          </p:cNvSpPr>
          <p:nvPr>
            <p:ph type="title"/>
          </p:nvPr>
        </p:nvSpPr>
        <p:spPr>
          <a:xfrm>
            <a:off x="2388000" y="1378950"/>
            <a:ext cx="4368000" cy="7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06" name="Google Shape;106;p9"/>
          <p:cNvSpPr txBox="1">
            <a:spLocks noGrp="1"/>
          </p:cNvSpPr>
          <p:nvPr>
            <p:ph type="subTitle" idx="1"/>
          </p:nvPr>
        </p:nvSpPr>
        <p:spPr>
          <a:xfrm>
            <a:off x="2388000" y="2082750"/>
            <a:ext cx="4368000" cy="168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232"/>
            <a:ext cx="9144003" cy="5139037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4"/>
          <p:cNvSpPr txBox="1">
            <a:spLocks noGrp="1"/>
          </p:cNvSpPr>
          <p:nvPr>
            <p:ph type="title"/>
          </p:nvPr>
        </p:nvSpPr>
        <p:spPr>
          <a:xfrm>
            <a:off x="4119475" y="1189050"/>
            <a:ext cx="4225500" cy="196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11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14"/>
          <p:cNvSpPr txBox="1">
            <a:spLocks noGrp="1"/>
          </p:cNvSpPr>
          <p:nvPr>
            <p:ph type="subTitle" idx="1"/>
          </p:nvPr>
        </p:nvSpPr>
        <p:spPr>
          <a:xfrm>
            <a:off x="4119475" y="3153450"/>
            <a:ext cx="4225500" cy="80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SECTION_HEADER_1_1_1_1"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2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232"/>
            <a:ext cx="9144003" cy="5139037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29"/>
          <p:cNvSpPr txBox="1">
            <a:spLocks noGrp="1"/>
          </p:cNvSpPr>
          <p:nvPr>
            <p:ph type="title"/>
          </p:nvPr>
        </p:nvSpPr>
        <p:spPr>
          <a:xfrm>
            <a:off x="2054925" y="1845688"/>
            <a:ext cx="5067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56" name="Google Shape;356;p29"/>
          <p:cNvSpPr txBox="1">
            <a:spLocks noGrp="1"/>
          </p:cNvSpPr>
          <p:nvPr>
            <p:ph type="title" idx="2" hasCustomPrompt="1"/>
          </p:nvPr>
        </p:nvSpPr>
        <p:spPr>
          <a:xfrm>
            <a:off x="2054925" y="1080310"/>
            <a:ext cx="1234500" cy="74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57" name="Google Shape;357;p29"/>
          <p:cNvSpPr txBox="1">
            <a:spLocks noGrp="1"/>
          </p:cNvSpPr>
          <p:nvPr>
            <p:ph type="subTitle" idx="1"/>
          </p:nvPr>
        </p:nvSpPr>
        <p:spPr>
          <a:xfrm>
            <a:off x="2054925" y="2809225"/>
            <a:ext cx="5067600" cy="45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2"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" name="Google Shape;368;p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232"/>
            <a:ext cx="9144003" cy="513903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0" name="Google Shape;370;p31"/>
          <p:cNvGrpSpPr/>
          <p:nvPr/>
        </p:nvGrpSpPr>
        <p:grpSpPr>
          <a:xfrm>
            <a:off x="5421003" y="-1372129"/>
            <a:ext cx="3621622" cy="3049264"/>
            <a:chOff x="5421003" y="-1372129"/>
            <a:chExt cx="3621622" cy="3049264"/>
          </a:xfrm>
        </p:grpSpPr>
        <p:pic>
          <p:nvPicPr>
            <p:cNvPr id="371" name="Google Shape;371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421003" y="-221364"/>
              <a:ext cx="3383987" cy="15432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2" name="Google Shape;372;p3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967029" y="-226344"/>
              <a:ext cx="2855936" cy="190347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3" name="Google Shape;373;p31"/>
            <p:cNvSpPr/>
            <p:nvPr/>
          </p:nvSpPr>
          <p:spPr>
            <a:xfrm flipH="1">
              <a:off x="6904775" y="-1219725"/>
              <a:ext cx="2137851" cy="2244939"/>
            </a:xfrm>
            <a:custGeom>
              <a:avLst/>
              <a:gdLst/>
              <a:ahLst/>
              <a:cxnLst/>
              <a:rect l="l" t="t" r="r" b="b"/>
              <a:pathLst>
                <a:path w="51206" h="53771" extrusionOk="0">
                  <a:moveTo>
                    <a:pt x="38520" y="0"/>
                  </a:moveTo>
                  <a:lnTo>
                    <a:pt x="1" y="11596"/>
                  </a:lnTo>
                  <a:lnTo>
                    <a:pt x="12687" y="53771"/>
                  </a:lnTo>
                  <a:lnTo>
                    <a:pt x="15067" y="53048"/>
                  </a:lnTo>
                  <a:lnTo>
                    <a:pt x="14223" y="50238"/>
                  </a:lnTo>
                  <a:cubicBezTo>
                    <a:pt x="13793" y="50130"/>
                    <a:pt x="13439" y="49808"/>
                    <a:pt x="13301" y="49362"/>
                  </a:cubicBezTo>
                  <a:cubicBezTo>
                    <a:pt x="13101" y="48687"/>
                    <a:pt x="13485" y="47965"/>
                    <a:pt x="14176" y="47765"/>
                  </a:cubicBezTo>
                  <a:cubicBezTo>
                    <a:pt x="14303" y="47725"/>
                    <a:pt x="14432" y="47705"/>
                    <a:pt x="14558" y="47705"/>
                  </a:cubicBezTo>
                  <a:cubicBezTo>
                    <a:pt x="15105" y="47705"/>
                    <a:pt x="15612" y="48064"/>
                    <a:pt x="15773" y="48625"/>
                  </a:cubicBezTo>
                  <a:cubicBezTo>
                    <a:pt x="15912" y="49086"/>
                    <a:pt x="15773" y="49563"/>
                    <a:pt x="15466" y="49885"/>
                  </a:cubicBezTo>
                  <a:lnTo>
                    <a:pt x="16295" y="52680"/>
                  </a:lnTo>
                  <a:lnTo>
                    <a:pt x="19107" y="51836"/>
                  </a:lnTo>
                  <a:lnTo>
                    <a:pt x="18261" y="49024"/>
                  </a:lnTo>
                  <a:cubicBezTo>
                    <a:pt x="17847" y="48918"/>
                    <a:pt x="17493" y="48594"/>
                    <a:pt x="17356" y="48150"/>
                  </a:cubicBezTo>
                  <a:cubicBezTo>
                    <a:pt x="17141" y="47474"/>
                    <a:pt x="17524" y="46751"/>
                    <a:pt x="18216" y="46536"/>
                  </a:cubicBezTo>
                  <a:cubicBezTo>
                    <a:pt x="18336" y="46501"/>
                    <a:pt x="18458" y="46484"/>
                    <a:pt x="18579" y="46484"/>
                  </a:cubicBezTo>
                  <a:cubicBezTo>
                    <a:pt x="19132" y="46484"/>
                    <a:pt x="19649" y="46844"/>
                    <a:pt x="19813" y="47412"/>
                  </a:cubicBezTo>
                  <a:cubicBezTo>
                    <a:pt x="19951" y="47873"/>
                    <a:pt x="19813" y="48349"/>
                    <a:pt x="19506" y="48672"/>
                  </a:cubicBezTo>
                  <a:lnTo>
                    <a:pt x="20350" y="51467"/>
                  </a:lnTo>
                  <a:lnTo>
                    <a:pt x="23161" y="50622"/>
                  </a:lnTo>
                  <a:lnTo>
                    <a:pt x="22316" y="47812"/>
                  </a:lnTo>
                  <a:cubicBezTo>
                    <a:pt x="21886" y="47704"/>
                    <a:pt x="21533" y="47382"/>
                    <a:pt x="21394" y="46936"/>
                  </a:cubicBezTo>
                  <a:cubicBezTo>
                    <a:pt x="21195" y="46245"/>
                    <a:pt x="21579" y="45539"/>
                    <a:pt x="22255" y="45324"/>
                  </a:cubicBezTo>
                  <a:cubicBezTo>
                    <a:pt x="22376" y="45288"/>
                    <a:pt x="22498" y="45271"/>
                    <a:pt x="22619" y="45271"/>
                  </a:cubicBezTo>
                  <a:cubicBezTo>
                    <a:pt x="23173" y="45271"/>
                    <a:pt x="23691" y="45629"/>
                    <a:pt x="23868" y="46184"/>
                  </a:cubicBezTo>
                  <a:cubicBezTo>
                    <a:pt x="24005" y="46644"/>
                    <a:pt x="23868" y="47120"/>
                    <a:pt x="23545" y="47443"/>
                  </a:cubicBezTo>
                  <a:lnTo>
                    <a:pt x="24390" y="50238"/>
                  </a:lnTo>
                  <a:lnTo>
                    <a:pt x="27200" y="49393"/>
                  </a:lnTo>
                  <a:lnTo>
                    <a:pt x="26356" y="46583"/>
                  </a:lnTo>
                  <a:cubicBezTo>
                    <a:pt x="25941" y="46475"/>
                    <a:pt x="25572" y="46168"/>
                    <a:pt x="25434" y="45723"/>
                  </a:cubicBezTo>
                  <a:cubicBezTo>
                    <a:pt x="25234" y="45031"/>
                    <a:pt x="25619" y="44310"/>
                    <a:pt x="26294" y="44110"/>
                  </a:cubicBezTo>
                  <a:cubicBezTo>
                    <a:pt x="26418" y="44074"/>
                    <a:pt x="26542" y="44057"/>
                    <a:pt x="26665" y="44057"/>
                  </a:cubicBezTo>
                  <a:cubicBezTo>
                    <a:pt x="27227" y="44057"/>
                    <a:pt x="27743" y="44415"/>
                    <a:pt x="27906" y="44970"/>
                  </a:cubicBezTo>
                  <a:cubicBezTo>
                    <a:pt x="28045" y="45431"/>
                    <a:pt x="27906" y="45907"/>
                    <a:pt x="27599" y="46229"/>
                  </a:cubicBezTo>
                  <a:lnTo>
                    <a:pt x="28445" y="49024"/>
                  </a:lnTo>
                  <a:lnTo>
                    <a:pt x="31255" y="48180"/>
                  </a:lnTo>
                  <a:lnTo>
                    <a:pt x="30410" y="45369"/>
                  </a:lnTo>
                  <a:cubicBezTo>
                    <a:pt x="29980" y="45262"/>
                    <a:pt x="29612" y="44955"/>
                    <a:pt x="29473" y="44494"/>
                  </a:cubicBezTo>
                  <a:cubicBezTo>
                    <a:pt x="29274" y="43819"/>
                    <a:pt x="29657" y="43096"/>
                    <a:pt x="30349" y="42897"/>
                  </a:cubicBezTo>
                  <a:cubicBezTo>
                    <a:pt x="30474" y="42857"/>
                    <a:pt x="30600" y="42839"/>
                    <a:pt x="30724" y="42839"/>
                  </a:cubicBezTo>
                  <a:cubicBezTo>
                    <a:pt x="31273" y="42839"/>
                    <a:pt x="31783" y="43206"/>
                    <a:pt x="31946" y="43757"/>
                  </a:cubicBezTo>
                  <a:cubicBezTo>
                    <a:pt x="32084" y="44218"/>
                    <a:pt x="31946" y="44693"/>
                    <a:pt x="31639" y="45016"/>
                  </a:cubicBezTo>
                  <a:lnTo>
                    <a:pt x="32483" y="47812"/>
                  </a:lnTo>
                  <a:lnTo>
                    <a:pt x="35294" y="46966"/>
                  </a:lnTo>
                  <a:lnTo>
                    <a:pt x="34449" y="44156"/>
                  </a:lnTo>
                  <a:cubicBezTo>
                    <a:pt x="34019" y="44048"/>
                    <a:pt x="33666" y="43741"/>
                    <a:pt x="33528" y="43280"/>
                  </a:cubicBezTo>
                  <a:cubicBezTo>
                    <a:pt x="33313" y="42605"/>
                    <a:pt x="33712" y="41883"/>
                    <a:pt x="34388" y="41683"/>
                  </a:cubicBezTo>
                  <a:cubicBezTo>
                    <a:pt x="34515" y="41643"/>
                    <a:pt x="34643" y="41623"/>
                    <a:pt x="34770" y="41623"/>
                  </a:cubicBezTo>
                  <a:cubicBezTo>
                    <a:pt x="35317" y="41623"/>
                    <a:pt x="35823" y="41982"/>
                    <a:pt x="35985" y="42543"/>
                  </a:cubicBezTo>
                  <a:cubicBezTo>
                    <a:pt x="36124" y="43004"/>
                    <a:pt x="36001" y="43465"/>
                    <a:pt x="35694" y="43788"/>
                  </a:cubicBezTo>
                  <a:lnTo>
                    <a:pt x="36523" y="46598"/>
                  </a:lnTo>
                  <a:lnTo>
                    <a:pt x="39349" y="45754"/>
                  </a:lnTo>
                  <a:lnTo>
                    <a:pt x="38504" y="42942"/>
                  </a:lnTo>
                  <a:cubicBezTo>
                    <a:pt x="38074" y="42836"/>
                    <a:pt x="37705" y="42512"/>
                    <a:pt x="37567" y="42068"/>
                  </a:cubicBezTo>
                  <a:cubicBezTo>
                    <a:pt x="37367" y="41376"/>
                    <a:pt x="37752" y="40669"/>
                    <a:pt x="38428" y="40454"/>
                  </a:cubicBezTo>
                  <a:cubicBezTo>
                    <a:pt x="38551" y="40419"/>
                    <a:pt x="38674" y="40402"/>
                    <a:pt x="38796" y="40402"/>
                  </a:cubicBezTo>
                  <a:cubicBezTo>
                    <a:pt x="39354" y="40402"/>
                    <a:pt x="39863" y="40762"/>
                    <a:pt x="40040" y="41330"/>
                  </a:cubicBezTo>
                  <a:cubicBezTo>
                    <a:pt x="40178" y="41775"/>
                    <a:pt x="40040" y="42252"/>
                    <a:pt x="39732" y="42574"/>
                  </a:cubicBezTo>
                  <a:lnTo>
                    <a:pt x="40578" y="45369"/>
                  </a:lnTo>
                  <a:lnTo>
                    <a:pt x="43388" y="44525"/>
                  </a:lnTo>
                  <a:lnTo>
                    <a:pt x="42544" y="41730"/>
                  </a:lnTo>
                  <a:cubicBezTo>
                    <a:pt x="42114" y="41622"/>
                    <a:pt x="41745" y="41300"/>
                    <a:pt x="41606" y="40854"/>
                  </a:cubicBezTo>
                  <a:cubicBezTo>
                    <a:pt x="41407" y="40163"/>
                    <a:pt x="41790" y="39441"/>
                    <a:pt x="42466" y="39242"/>
                  </a:cubicBezTo>
                  <a:cubicBezTo>
                    <a:pt x="42590" y="39206"/>
                    <a:pt x="42715" y="39189"/>
                    <a:pt x="42838" y="39189"/>
                  </a:cubicBezTo>
                  <a:cubicBezTo>
                    <a:pt x="43400" y="39189"/>
                    <a:pt x="43915" y="39547"/>
                    <a:pt x="44079" y="40102"/>
                  </a:cubicBezTo>
                  <a:cubicBezTo>
                    <a:pt x="44217" y="40563"/>
                    <a:pt x="44079" y="41038"/>
                    <a:pt x="43772" y="41361"/>
                  </a:cubicBezTo>
                  <a:lnTo>
                    <a:pt x="44616" y="44156"/>
                  </a:lnTo>
                  <a:lnTo>
                    <a:pt x="47428" y="43311"/>
                  </a:lnTo>
                  <a:lnTo>
                    <a:pt x="46582" y="40516"/>
                  </a:lnTo>
                  <a:cubicBezTo>
                    <a:pt x="46152" y="40409"/>
                    <a:pt x="45784" y="40086"/>
                    <a:pt x="45646" y="39625"/>
                  </a:cubicBezTo>
                  <a:cubicBezTo>
                    <a:pt x="45446" y="38949"/>
                    <a:pt x="45830" y="38228"/>
                    <a:pt x="46521" y="38028"/>
                  </a:cubicBezTo>
                  <a:cubicBezTo>
                    <a:pt x="46642" y="37992"/>
                    <a:pt x="46764" y="37975"/>
                    <a:pt x="46885" y="37975"/>
                  </a:cubicBezTo>
                  <a:cubicBezTo>
                    <a:pt x="47438" y="37975"/>
                    <a:pt x="47955" y="38333"/>
                    <a:pt x="48118" y="38888"/>
                  </a:cubicBezTo>
                  <a:cubicBezTo>
                    <a:pt x="48257" y="39349"/>
                    <a:pt x="48134" y="39809"/>
                    <a:pt x="47827" y="40132"/>
                  </a:cubicBezTo>
                  <a:lnTo>
                    <a:pt x="48671" y="42942"/>
                  </a:lnTo>
                  <a:lnTo>
                    <a:pt x="51206" y="42175"/>
                  </a:lnTo>
                  <a:lnTo>
                    <a:pt x="385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7150" dist="28575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1"/>
            <p:cNvSpPr/>
            <p:nvPr/>
          </p:nvSpPr>
          <p:spPr>
            <a:xfrm flipH="1">
              <a:off x="7525881" y="95250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375" name="Google Shape;375;p3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8056811" y="-1372129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76" name="Google Shape;376;p3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3">
  <p:cSld name="TITLE_ONLY_1_1_1"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Google Shape;452;p4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736875" y="-411900"/>
            <a:ext cx="10617748" cy="5967299"/>
          </a:xfrm>
          <a:prstGeom prst="rect">
            <a:avLst/>
          </a:prstGeom>
          <a:noFill/>
          <a:ln>
            <a:noFill/>
          </a:ln>
        </p:spPr>
      </p:pic>
      <p:sp>
        <p:nvSpPr>
          <p:cNvPr id="453" name="Google Shape;453;p4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4" name="Google Shape;454;p42"/>
          <p:cNvSpPr/>
          <p:nvPr/>
        </p:nvSpPr>
        <p:spPr>
          <a:xfrm rot="1894859">
            <a:off x="7361960" y="-1067318"/>
            <a:ext cx="2137889" cy="2244980"/>
          </a:xfrm>
          <a:custGeom>
            <a:avLst/>
            <a:gdLst/>
            <a:ahLst/>
            <a:cxnLst/>
            <a:rect l="l" t="t" r="r" b="b"/>
            <a:pathLst>
              <a:path w="51206" h="53771" extrusionOk="0">
                <a:moveTo>
                  <a:pt x="38520" y="0"/>
                </a:moveTo>
                <a:lnTo>
                  <a:pt x="1" y="11596"/>
                </a:lnTo>
                <a:lnTo>
                  <a:pt x="12687" y="53771"/>
                </a:lnTo>
                <a:lnTo>
                  <a:pt x="15067" y="53048"/>
                </a:lnTo>
                <a:lnTo>
                  <a:pt x="14223" y="50238"/>
                </a:lnTo>
                <a:cubicBezTo>
                  <a:pt x="13793" y="50130"/>
                  <a:pt x="13439" y="49808"/>
                  <a:pt x="13301" y="49362"/>
                </a:cubicBezTo>
                <a:cubicBezTo>
                  <a:pt x="13101" y="48687"/>
                  <a:pt x="13485" y="47965"/>
                  <a:pt x="14176" y="47765"/>
                </a:cubicBezTo>
                <a:cubicBezTo>
                  <a:pt x="14303" y="47725"/>
                  <a:pt x="14432" y="47705"/>
                  <a:pt x="14558" y="47705"/>
                </a:cubicBezTo>
                <a:cubicBezTo>
                  <a:pt x="15105" y="47705"/>
                  <a:pt x="15612" y="48064"/>
                  <a:pt x="15773" y="48625"/>
                </a:cubicBezTo>
                <a:cubicBezTo>
                  <a:pt x="15912" y="49086"/>
                  <a:pt x="15773" y="49563"/>
                  <a:pt x="15466" y="49885"/>
                </a:cubicBezTo>
                <a:lnTo>
                  <a:pt x="16295" y="52680"/>
                </a:lnTo>
                <a:lnTo>
                  <a:pt x="19107" y="51836"/>
                </a:lnTo>
                <a:lnTo>
                  <a:pt x="18261" y="49024"/>
                </a:lnTo>
                <a:cubicBezTo>
                  <a:pt x="17847" y="48918"/>
                  <a:pt x="17493" y="48594"/>
                  <a:pt x="17356" y="48150"/>
                </a:cubicBezTo>
                <a:cubicBezTo>
                  <a:pt x="17141" y="47474"/>
                  <a:pt x="17524" y="46751"/>
                  <a:pt x="18216" y="46536"/>
                </a:cubicBezTo>
                <a:cubicBezTo>
                  <a:pt x="18336" y="46501"/>
                  <a:pt x="18458" y="46484"/>
                  <a:pt x="18579" y="46484"/>
                </a:cubicBezTo>
                <a:cubicBezTo>
                  <a:pt x="19132" y="46484"/>
                  <a:pt x="19649" y="46844"/>
                  <a:pt x="19813" y="47412"/>
                </a:cubicBezTo>
                <a:cubicBezTo>
                  <a:pt x="19951" y="47873"/>
                  <a:pt x="19813" y="48349"/>
                  <a:pt x="19506" y="48672"/>
                </a:cubicBezTo>
                <a:lnTo>
                  <a:pt x="20350" y="51467"/>
                </a:lnTo>
                <a:lnTo>
                  <a:pt x="23161" y="50622"/>
                </a:lnTo>
                <a:lnTo>
                  <a:pt x="22316" y="47812"/>
                </a:lnTo>
                <a:cubicBezTo>
                  <a:pt x="21886" y="47704"/>
                  <a:pt x="21533" y="47382"/>
                  <a:pt x="21394" y="46936"/>
                </a:cubicBezTo>
                <a:cubicBezTo>
                  <a:pt x="21195" y="46245"/>
                  <a:pt x="21579" y="45539"/>
                  <a:pt x="22255" y="45324"/>
                </a:cubicBezTo>
                <a:cubicBezTo>
                  <a:pt x="22376" y="45288"/>
                  <a:pt x="22498" y="45271"/>
                  <a:pt x="22619" y="45271"/>
                </a:cubicBezTo>
                <a:cubicBezTo>
                  <a:pt x="23173" y="45271"/>
                  <a:pt x="23691" y="45629"/>
                  <a:pt x="23868" y="46184"/>
                </a:cubicBezTo>
                <a:cubicBezTo>
                  <a:pt x="24005" y="46644"/>
                  <a:pt x="23868" y="47120"/>
                  <a:pt x="23545" y="47443"/>
                </a:cubicBezTo>
                <a:lnTo>
                  <a:pt x="24390" y="50238"/>
                </a:lnTo>
                <a:lnTo>
                  <a:pt x="27200" y="49393"/>
                </a:lnTo>
                <a:lnTo>
                  <a:pt x="26356" y="46583"/>
                </a:lnTo>
                <a:cubicBezTo>
                  <a:pt x="25941" y="46475"/>
                  <a:pt x="25572" y="46168"/>
                  <a:pt x="25434" y="45723"/>
                </a:cubicBezTo>
                <a:cubicBezTo>
                  <a:pt x="25234" y="45031"/>
                  <a:pt x="25619" y="44310"/>
                  <a:pt x="26294" y="44110"/>
                </a:cubicBezTo>
                <a:cubicBezTo>
                  <a:pt x="26418" y="44074"/>
                  <a:pt x="26542" y="44057"/>
                  <a:pt x="26665" y="44057"/>
                </a:cubicBezTo>
                <a:cubicBezTo>
                  <a:pt x="27227" y="44057"/>
                  <a:pt x="27743" y="44415"/>
                  <a:pt x="27906" y="44970"/>
                </a:cubicBezTo>
                <a:cubicBezTo>
                  <a:pt x="28045" y="45431"/>
                  <a:pt x="27906" y="45907"/>
                  <a:pt x="27599" y="46229"/>
                </a:cubicBezTo>
                <a:lnTo>
                  <a:pt x="28445" y="49024"/>
                </a:lnTo>
                <a:lnTo>
                  <a:pt x="31255" y="48180"/>
                </a:lnTo>
                <a:lnTo>
                  <a:pt x="30410" y="45369"/>
                </a:lnTo>
                <a:cubicBezTo>
                  <a:pt x="29980" y="45262"/>
                  <a:pt x="29612" y="44955"/>
                  <a:pt x="29473" y="44494"/>
                </a:cubicBezTo>
                <a:cubicBezTo>
                  <a:pt x="29274" y="43819"/>
                  <a:pt x="29657" y="43096"/>
                  <a:pt x="30349" y="42897"/>
                </a:cubicBezTo>
                <a:cubicBezTo>
                  <a:pt x="30474" y="42857"/>
                  <a:pt x="30600" y="42839"/>
                  <a:pt x="30724" y="42839"/>
                </a:cubicBezTo>
                <a:cubicBezTo>
                  <a:pt x="31273" y="42839"/>
                  <a:pt x="31783" y="43206"/>
                  <a:pt x="31946" y="43757"/>
                </a:cubicBezTo>
                <a:cubicBezTo>
                  <a:pt x="32084" y="44218"/>
                  <a:pt x="31946" y="44693"/>
                  <a:pt x="31639" y="45016"/>
                </a:cubicBezTo>
                <a:lnTo>
                  <a:pt x="32483" y="47812"/>
                </a:lnTo>
                <a:lnTo>
                  <a:pt x="35294" y="46966"/>
                </a:lnTo>
                <a:lnTo>
                  <a:pt x="34449" y="44156"/>
                </a:lnTo>
                <a:cubicBezTo>
                  <a:pt x="34019" y="44048"/>
                  <a:pt x="33666" y="43741"/>
                  <a:pt x="33528" y="43280"/>
                </a:cubicBezTo>
                <a:cubicBezTo>
                  <a:pt x="33313" y="42605"/>
                  <a:pt x="33712" y="41883"/>
                  <a:pt x="34388" y="41683"/>
                </a:cubicBezTo>
                <a:cubicBezTo>
                  <a:pt x="34515" y="41643"/>
                  <a:pt x="34643" y="41623"/>
                  <a:pt x="34770" y="41623"/>
                </a:cubicBezTo>
                <a:cubicBezTo>
                  <a:pt x="35317" y="41623"/>
                  <a:pt x="35823" y="41982"/>
                  <a:pt x="35985" y="42543"/>
                </a:cubicBezTo>
                <a:cubicBezTo>
                  <a:pt x="36124" y="43004"/>
                  <a:pt x="36001" y="43465"/>
                  <a:pt x="35694" y="43788"/>
                </a:cubicBezTo>
                <a:lnTo>
                  <a:pt x="36523" y="46598"/>
                </a:lnTo>
                <a:lnTo>
                  <a:pt x="39349" y="45754"/>
                </a:lnTo>
                <a:lnTo>
                  <a:pt x="38504" y="42942"/>
                </a:lnTo>
                <a:cubicBezTo>
                  <a:pt x="38074" y="42836"/>
                  <a:pt x="37705" y="42512"/>
                  <a:pt x="37567" y="42068"/>
                </a:cubicBezTo>
                <a:cubicBezTo>
                  <a:pt x="37367" y="41376"/>
                  <a:pt x="37752" y="40669"/>
                  <a:pt x="38428" y="40454"/>
                </a:cubicBezTo>
                <a:cubicBezTo>
                  <a:pt x="38551" y="40419"/>
                  <a:pt x="38674" y="40402"/>
                  <a:pt x="38796" y="40402"/>
                </a:cubicBezTo>
                <a:cubicBezTo>
                  <a:pt x="39354" y="40402"/>
                  <a:pt x="39863" y="40762"/>
                  <a:pt x="40040" y="41330"/>
                </a:cubicBezTo>
                <a:cubicBezTo>
                  <a:pt x="40178" y="41775"/>
                  <a:pt x="40040" y="42252"/>
                  <a:pt x="39732" y="42574"/>
                </a:cubicBezTo>
                <a:lnTo>
                  <a:pt x="40578" y="45369"/>
                </a:lnTo>
                <a:lnTo>
                  <a:pt x="43388" y="44525"/>
                </a:lnTo>
                <a:lnTo>
                  <a:pt x="42544" y="41730"/>
                </a:lnTo>
                <a:cubicBezTo>
                  <a:pt x="42114" y="41622"/>
                  <a:pt x="41745" y="41300"/>
                  <a:pt x="41606" y="40854"/>
                </a:cubicBezTo>
                <a:cubicBezTo>
                  <a:pt x="41407" y="40163"/>
                  <a:pt x="41790" y="39441"/>
                  <a:pt x="42466" y="39242"/>
                </a:cubicBezTo>
                <a:cubicBezTo>
                  <a:pt x="42590" y="39206"/>
                  <a:pt x="42715" y="39189"/>
                  <a:pt x="42838" y="39189"/>
                </a:cubicBezTo>
                <a:cubicBezTo>
                  <a:pt x="43400" y="39189"/>
                  <a:pt x="43915" y="39547"/>
                  <a:pt x="44079" y="40102"/>
                </a:cubicBezTo>
                <a:cubicBezTo>
                  <a:pt x="44217" y="40563"/>
                  <a:pt x="44079" y="41038"/>
                  <a:pt x="43772" y="41361"/>
                </a:cubicBezTo>
                <a:lnTo>
                  <a:pt x="44616" y="44156"/>
                </a:lnTo>
                <a:lnTo>
                  <a:pt x="47428" y="43311"/>
                </a:lnTo>
                <a:lnTo>
                  <a:pt x="46582" y="40516"/>
                </a:lnTo>
                <a:cubicBezTo>
                  <a:pt x="46152" y="40409"/>
                  <a:pt x="45784" y="40086"/>
                  <a:pt x="45646" y="39625"/>
                </a:cubicBezTo>
                <a:cubicBezTo>
                  <a:pt x="45446" y="38949"/>
                  <a:pt x="45830" y="38228"/>
                  <a:pt x="46521" y="38028"/>
                </a:cubicBezTo>
                <a:cubicBezTo>
                  <a:pt x="46642" y="37992"/>
                  <a:pt x="46764" y="37975"/>
                  <a:pt x="46885" y="37975"/>
                </a:cubicBezTo>
                <a:cubicBezTo>
                  <a:pt x="47438" y="37975"/>
                  <a:pt x="47955" y="38333"/>
                  <a:pt x="48118" y="38888"/>
                </a:cubicBezTo>
                <a:cubicBezTo>
                  <a:pt x="48257" y="39349"/>
                  <a:pt x="48134" y="39809"/>
                  <a:pt x="47827" y="40132"/>
                </a:cubicBezTo>
                <a:lnTo>
                  <a:pt x="48671" y="42942"/>
                </a:lnTo>
                <a:lnTo>
                  <a:pt x="51206" y="42175"/>
                </a:lnTo>
                <a:lnTo>
                  <a:pt x="385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2857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55" name="Google Shape;455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25416" y="-1022508"/>
            <a:ext cx="1587847" cy="179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42"/>
          <p:cNvPicPr preferRelativeResize="0"/>
          <p:nvPr/>
        </p:nvPicPr>
        <p:blipFill rotWithShape="1">
          <a:blip r:embed="rId4">
            <a:alphaModFix/>
          </a:blip>
          <a:srcRect b="40733"/>
          <a:stretch/>
        </p:blipFill>
        <p:spPr>
          <a:xfrm rot="10800000" flipH="1">
            <a:off x="6354875" y="-167170"/>
            <a:ext cx="1096001" cy="73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CUSTOM_9_2_1_1"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4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232"/>
            <a:ext cx="9144003" cy="5139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7" name="Google Shape;627;p49"/>
          <p:cNvPicPr preferRelativeResize="0"/>
          <p:nvPr/>
        </p:nvPicPr>
        <p:blipFill rotWithShape="1">
          <a:blip r:embed="rId4">
            <a:alphaModFix amt="60000"/>
          </a:blip>
          <a:srcRect t="3682" r="29760" b="39230"/>
          <a:stretch/>
        </p:blipFill>
        <p:spPr>
          <a:xfrm>
            <a:off x="5811449" y="2144639"/>
            <a:ext cx="2947799" cy="2701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8" name="Google Shape;628;p49"/>
          <p:cNvPicPr preferRelativeResize="0"/>
          <p:nvPr/>
        </p:nvPicPr>
        <p:blipFill rotWithShape="1">
          <a:blip r:embed="rId4">
            <a:alphaModFix/>
          </a:blip>
          <a:srcRect b="64440"/>
          <a:stretch/>
        </p:blipFill>
        <p:spPr>
          <a:xfrm>
            <a:off x="713100" y="3095655"/>
            <a:ext cx="4361401" cy="174900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9" name="Google Shape;629;p49"/>
          <p:cNvGrpSpPr/>
          <p:nvPr/>
        </p:nvGrpSpPr>
        <p:grpSpPr>
          <a:xfrm>
            <a:off x="297604" y="3413348"/>
            <a:ext cx="1262204" cy="2374800"/>
            <a:chOff x="3064575" y="826775"/>
            <a:chExt cx="1461223" cy="2749247"/>
          </a:xfrm>
        </p:grpSpPr>
        <p:sp>
          <p:nvSpPr>
            <p:cNvPr id="630" name="Google Shape;630;p49"/>
            <p:cNvSpPr/>
            <p:nvPr/>
          </p:nvSpPr>
          <p:spPr>
            <a:xfrm>
              <a:off x="3064575" y="826775"/>
              <a:ext cx="1461189" cy="2749194"/>
            </a:xfrm>
            <a:custGeom>
              <a:avLst/>
              <a:gdLst/>
              <a:ahLst/>
              <a:cxnLst/>
              <a:rect l="l" t="t" r="r" b="b"/>
              <a:pathLst>
                <a:path w="31977" h="60164" extrusionOk="0">
                  <a:moveTo>
                    <a:pt x="31977" y="0"/>
                  </a:moveTo>
                  <a:lnTo>
                    <a:pt x="26801" y="5406"/>
                  </a:lnTo>
                  <a:lnTo>
                    <a:pt x="538" y="57027"/>
                  </a:lnTo>
                  <a:cubicBezTo>
                    <a:pt x="0" y="58086"/>
                    <a:pt x="416" y="59392"/>
                    <a:pt x="1491" y="59929"/>
                  </a:cubicBezTo>
                  <a:cubicBezTo>
                    <a:pt x="1804" y="60088"/>
                    <a:pt x="2137" y="60164"/>
                    <a:pt x="2465" y="60164"/>
                  </a:cubicBezTo>
                  <a:cubicBezTo>
                    <a:pt x="3247" y="60164"/>
                    <a:pt x="3999" y="59734"/>
                    <a:pt x="4378" y="58977"/>
                  </a:cubicBezTo>
                  <a:lnTo>
                    <a:pt x="30641" y="7372"/>
                  </a:lnTo>
                  <a:lnTo>
                    <a:pt x="319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49"/>
            <p:cNvSpPr/>
            <p:nvPr/>
          </p:nvSpPr>
          <p:spPr>
            <a:xfrm>
              <a:off x="4426822" y="826775"/>
              <a:ext cx="98975" cy="140375"/>
            </a:xfrm>
            <a:custGeom>
              <a:avLst/>
              <a:gdLst/>
              <a:ahLst/>
              <a:cxnLst/>
              <a:rect l="l" t="t" r="r" b="b"/>
              <a:pathLst>
                <a:path w="2166" h="3072" extrusionOk="0">
                  <a:moveTo>
                    <a:pt x="2166" y="0"/>
                  </a:moveTo>
                  <a:lnTo>
                    <a:pt x="1" y="2258"/>
                  </a:lnTo>
                  <a:lnTo>
                    <a:pt x="1613" y="3072"/>
                  </a:lnTo>
                  <a:lnTo>
                    <a:pt x="216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49"/>
            <p:cNvSpPr/>
            <p:nvPr/>
          </p:nvSpPr>
          <p:spPr>
            <a:xfrm>
              <a:off x="3064575" y="1073807"/>
              <a:ext cx="1400140" cy="2502167"/>
            </a:xfrm>
            <a:custGeom>
              <a:avLst/>
              <a:gdLst/>
              <a:ahLst/>
              <a:cxnLst/>
              <a:rect l="l" t="t" r="r" b="b"/>
              <a:pathLst>
                <a:path w="30641" h="54758" extrusionOk="0">
                  <a:moveTo>
                    <a:pt x="26801" y="0"/>
                  </a:moveTo>
                  <a:lnTo>
                    <a:pt x="538" y="51621"/>
                  </a:lnTo>
                  <a:cubicBezTo>
                    <a:pt x="0" y="52680"/>
                    <a:pt x="416" y="53986"/>
                    <a:pt x="1491" y="54523"/>
                  </a:cubicBezTo>
                  <a:cubicBezTo>
                    <a:pt x="1804" y="54682"/>
                    <a:pt x="2137" y="54758"/>
                    <a:pt x="2465" y="54758"/>
                  </a:cubicBezTo>
                  <a:cubicBezTo>
                    <a:pt x="3247" y="54758"/>
                    <a:pt x="3999" y="54328"/>
                    <a:pt x="4378" y="53571"/>
                  </a:cubicBezTo>
                  <a:lnTo>
                    <a:pt x="30641" y="1966"/>
                  </a:lnTo>
                  <a:lnTo>
                    <a:pt x="2680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49"/>
            <p:cNvSpPr/>
            <p:nvPr/>
          </p:nvSpPr>
          <p:spPr>
            <a:xfrm>
              <a:off x="3112282" y="1099808"/>
              <a:ext cx="1301211" cy="2467484"/>
            </a:xfrm>
            <a:custGeom>
              <a:avLst/>
              <a:gdLst/>
              <a:ahLst/>
              <a:cxnLst/>
              <a:rect l="l" t="t" r="r" b="b"/>
              <a:pathLst>
                <a:path w="28476" h="53999" extrusionOk="0">
                  <a:moveTo>
                    <a:pt x="26878" y="0"/>
                  </a:moveTo>
                  <a:lnTo>
                    <a:pt x="615" y="51619"/>
                  </a:lnTo>
                  <a:cubicBezTo>
                    <a:pt x="78" y="52680"/>
                    <a:pt x="1" y="53724"/>
                    <a:pt x="447" y="53954"/>
                  </a:cubicBezTo>
                  <a:cubicBezTo>
                    <a:pt x="503" y="53984"/>
                    <a:pt x="565" y="53999"/>
                    <a:pt x="632" y="53999"/>
                  </a:cubicBezTo>
                  <a:cubicBezTo>
                    <a:pt x="1080" y="53999"/>
                    <a:pt x="1745" y="53355"/>
                    <a:pt x="2212" y="52434"/>
                  </a:cubicBezTo>
                  <a:lnTo>
                    <a:pt x="28475" y="830"/>
                  </a:lnTo>
                  <a:lnTo>
                    <a:pt x="2687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49"/>
            <p:cNvSpPr/>
            <p:nvPr/>
          </p:nvSpPr>
          <p:spPr>
            <a:xfrm>
              <a:off x="3064575" y="3152607"/>
              <a:ext cx="342530" cy="423410"/>
            </a:xfrm>
            <a:custGeom>
              <a:avLst/>
              <a:gdLst/>
              <a:ahLst/>
              <a:cxnLst/>
              <a:rect l="l" t="t" r="r" b="b"/>
              <a:pathLst>
                <a:path w="7496" h="9266" extrusionOk="0">
                  <a:moveTo>
                    <a:pt x="3656" y="0"/>
                  </a:moveTo>
                  <a:lnTo>
                    <a:pt x="538" y="6129"/>
                  </a:lnTo>
                  <a:cubicBezTo>
                    <a:pt x="0" y="7188"/>
                    <a:pt x="416" y="8494"/>
                    <a:pt x="1491" y="9031"/>
                  </a:cubicBezTo>
                  <a:cubicBezTo>
                    <a:pt x="1804" y="9190"/>
                    <a:pt x="2137" y="9266"/>
                    <a:pt x="2465" y="9266"/>
                  </a:cubicBezTo>
                  <a:cubicBezTo>
                    <a:pt x="3247" y="9266"/>
                    <a:pt x="3999" y="8836"/>
                    <a:pt x="4378" y="8079"/>
                  </a:cubicBezTo>
                  <a:lnTo>
                    <a:pt x="7495" y="1951"/>
                  </a:lnTo>
                  <a:lnTo>
                    <a:pt x="365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49"/>
            <p:cNvSpPr/>
            <p:nvPr/>
          </p:nvSpPr>
          <p:spPr>
            <a:xfrm>
              <a:off x="3064575" y="3427696"/>
              <a:ext cx="202886" cy="148326"/>
            </a:xfrm>
            <a:custGeom>
              <a:avLst/>
              <a:gdLst/>
              <a:ahLst/>
              <a:cxnLst/>
              <a:rect l="l" t="t" r="r" b="b"/>
              <a:pathLst>
                <a:path w="4440" h="3246" extrusionOk="0">
                  <a:moveTo>
                    <a:pt x="600" y="1"/>
                  </a:moveTo>
                  <a:lnTo>
                    <a:pt x="538" y="109"/>
                  </a:lnTo>
                  <a:cubicBezTo>
                    <a:pt x="0" y="1168"/>
                    <a:pt x="416" y="2474"/>
                    <a:pt x="1491" y="3011"/>
                  </a:cubicBezTo>
                  <a:cubicBezTo>
                    <a:pt x="1804" y="3170"/>
                    <a:pt x="2137" y="3246"/>
                    <a:pt x="2465" y="3246"/>
                  </a:cubicBezTo>
                  <a:cubicBezTo>
                    <a:pt x="3247" y="3246"/>
                    <a:pt x="3999" y="2816"/>
                    <a:pt x="4378" y="2059"/>
                  </a:cubicBezTo>
                  <a:lnTo>
                    <a:pt x="4439" y="1952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36" name="Google Shape;636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1803" y="-221364"/>
            <a:ext cx="3383987" cy="154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37" name="Google Shape;637;p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3984429" y="-226344"/>
            <a:ext cx="2855936" cy="1903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38" name="Google Shape;638;p49"/>
          <p:cNvPicPr preferRelativeResize="0"/>
          <p:nvPr/>
        </p:nvPicPr>
        <p:blipFill rotWithShape="1">
          <a:blip r:embed="rId7">
            <a:alphaModFix/>
          </a:blip>
          <a:srcRect l="40554"/>
          <a:stretch/>
        </p:blipFill>
        <p:spPr>
          <a:xfrm flipH="1">
            <a:off x="7595802" y="422950"/>
            <a:ext cx="1163452" cy="22072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9" name="Google Shape;639;p49"/>
          <p:cNvGrpSpPr/>
          <p:nvPr/>
        </p:nvGrpSpPr>
        <p:grpSpPr>
          <a:xfrm rot="-3275928">
            <a:off x="1854239" y="-1287962"/>
            <a:ext cx="1262210" cy="2374810"/>
            <a:chOff x="3064575" y="826775"/>
            <a:chExt cx="1461223" cy="2749247"/>
          </a:xfrm>
        </p:grpSpPr>
        <p:sp>
          <p:nvSpPr>
            <p:cNvPr id="640" name="Google Shape;640;p49"/>
            <p:cNvSpPr/>
            <p:nvPr/>
          </p:nvSpPr>
          <p:spPr>
            <a:xfrm>
              <a:off x="3064575" y="826775"/>
              <a:ext cx="1461189" cy="2749194"/>
            </a:xfrm>
            <a:custGeom>
              <a:avLst/>
              <a:gdLst/>
              <a:ahLst/>
              <a:cxnLst/>
              <a:rect l="l" t="t" r="r" b="b"/>
              <a:pathLst>
                <a:path w="31977" h="60164" extrusionOk="0">
                  <a:moveTo>
                    <a:pt x="31977" y="0"/>
                  </a:moveTo>
                  <a:lnTo>
                    <a:pt x="26801" y="5406"/>
                  </a:lnTo>
                  <a:lnTo>
                    <a:pt x="538" y="57027"/>
                  </a:lnTo>
                  <a:cubicBezTo>
                    <a:pt x="0" y="58086"/>
                    <a:pt x="416" y="59392"/>
                    <a:pt x="1491" y="59929"/>
                  </a:cubicBezTo>
                  <a:cubicBezTo>
                    <a:pt x="1804" y="60088"/>
                    <a:pt x="2137" y="60164"/>
                    <a:pt x="2465" y="60164"/>
                  </a:cubicBezTo>
                  <a:cubicBezTo>
                    <a:pt x="3247" y="60164"/>
                    <a:pt x="3999" y="59734"/>
                    <a:pt x="4378" y="58977"/>
                  </a:cubicBezTo>
                  <a:lnTo>
                    <a:pt x="30641" y="7372"/>
                  </a:lnTo>
                  <a:lnTo>
                    <a:pt x="319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49"/>
            <p:cNvSpPr/>
            <p:nvPr/>
          </p:nvSpPr>
          <p:spPr>
            <a:xfrm>
              <a:off x="4426822" y="826775"/>
              <a:ext cx="98975" cy="140375"/>
            </a:xfrm>
            <a:custGeom>
              <a:avLst/>
              <a:gdLst/>
              <a:ahLst/>
              <a:cxnLst/>
              <a:rect l="l" t="t" r="r" b="b"/>
              <a:pathLst>
                <a:path w="2166" h="3072" extrusionOk="0">
                  <a:moveTo>
                    <a:pt x="2166" y="0"/>
                  </a:moveTo>
                  <a:lnTo>
                    <a:pt x="1" y="2258"/>
                  </a:lnTo>
                  <a:lnTo>
                    <a:pt x="1613" y="3072"/>
                  </a:lnTo>
                  <a:lnTo>
                    <a:pt x="21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49"/>
            <p:cNvSpPr/>
            <p:nvPr/>
          </p:nvSpPr>
          <p:spPr>
            <a:xfrm>
              <a:off x="3064575" y="1073807"/>
              <a:ext cx="1400140" cy="2502167"/>
            </a:xfrm>
            <a:custGeom>
              <a:avLst/>
              <a:gdLst/>
              <a:ahLst/>
              <a:cxnLst/>
              <a:rect l="l" t="t" r="r" b="b"/>
              <a:pathLst>
                <a:path w="30641" h="54758" extrusionOk="0">
                  <a:moveTo>
                    <a:pt x="26801" y="0"/>
                  </a:moveTo>
                  <a:lnTo>
                    <a:pt x="538" y="51621"/>
                  </a:lnTo>
                  <a:cubicBezTo>
                    <a:pt x="0" y="52680"/>
                    <a:pt x="416" y="53986"/>
                    <a:pt x="1491" y="54523"/>
                  </a:cubicBezTo>
                  <a:cubicBezTo>
                    <a:pt x="1804" y="54682"/>
                    <a:pt x="2137" y="54758"/>
                    <a:pt x="2465" y="54758"/>
                  </a:cubicBezTo>
                  <a:cubicBezTo>
                    <a:pt x="3247" y="54758"/>
                    <a:pt x="3999" y="54328"/>
                    <a:pt x="4378" y="53571"/>
                  </a:cubicBezTo>
                  <a:lnTo>
                    <a:pt x="30641" y="1966"/>
                  </a:lnTo>
                  <a:lnTo>
                    <a:pt x="268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49"/>
            <p:cNvSpPr/>
            <p:nvPr/>
          </p:nvSpPr>
          <p:spPr>
            <a:xfrm>
              <a:off x="3112282" y="1099808"/>
              <a:ext cx="1301211" cy="2467484"/>
            </a:xfrm>
            <a:custGeom>
              <a:avLst/>
              <a:gdLst/>
              <a:ahLst/>
              <a:cxnLst/>
              <a:rect l="l" t="t" r="r" b="b"/>
              <a:pathLst>
                <a:path w="28476" h="53999" extrusionOk="0">
                  <a:moveTo>
                    <a:pt x="26878" y="0"/>
                  </a:moveTo>
                  <a:lnTo>
                    <a:pt x="615" y="51619"/>
                  </a:lnTo>
                  <a:cubicBezTo>
                    <a:pt x="78" y="52680"/>
                    <a:pt x="1" y="53724"/>
                    <a:pt x="447" y="53954"/>
                  </a:cubicBezTo>
                  <a:cubicBezTo>
                    <a:pt x="503" y="53984"/>
                    <a:pt x="565" y="53999"/>
                    <a:pt x="632" y="53999"/>
                  </a:cubicBezTo>
                  <a:cubicBezTo>
                    <a:pt x="1080" y="53999"/>
                    <a:pt x="1745" y="53355"/>
                    <a:pt x="2212" y="52434"/>
                  </a:cubicBezTo>
                  <a:lnTo>
                    <a:pt x="28475" y="830"/>
                  </a:lnTo>
                  <a:lnTo>
                    <a:pt x="2687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49"/>
            <p:cNvSpPr/>
            <p:nvPr/>
          </p:nvSpPr>
          <p:spPr>
            <a:xfrm>
              <a:off x="3064575" y="3152607"/>
              <a:ext cx="342530" cy="423410"/>
            </a:xfrm>
            <a:custGeom>
              <a:avLst/>
              <a:gdLst/>
              <a:ahLst/>
              <a:cxnLst/>
              <a:rect l="l" t="t" r="r" b="b"/>
              <a:pathLst>
                <a:path w="7496" h="9266" extrusionOk="0">
                  <a:moveTo>
                    <a:pt x="3656" y="0"/>
                  </a:moveTo>
                  <a:lnTo>
                    <a:pt x="538" y="6129"/>
                  </a:lnTo>
                  <a:cubicBezTo>
                    <a:pt x="0" y="7188"/>
                    <a:pt x="416" y="8494"/>
                    <a:pt x="1491" y="9031"/>
                  </a:cubicBezTo>
                  <a:cubicBezTo>
                    <a:pt x="1804" y="9190"/>
                    <a:pt x="2137" y="9266"/>
                    <a:pt x="2465" y="9266"/>
                  </a:cubicBezTo>
                  <a:cubicBezTo>
                    <a:pt x="3247" y="9266"/>
                    <a:pt x="3999" y="8836"/>
                    <a:pt x="4378" y="8079"/>
                  </a:cubicBezTo>
                  <a:lnTo>
                    <a:pt x="7495" y="1951"/>
                  </a:lnTo>
                  <a:lnTo>
                    <a:pt x="365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49"/>
            <p:cNvSpPr/>
            <p:nvPr/>
          </p:nvSpPr>
          <p:spPr>
            <a:xfrm>
              <a:off x="3064575" y="3427696"/>
              <a:ext cx="202886" cy="148326"/>
            </a:xfrm>
            <a:custGeom>
              <a:avLst/>
              <a:gdLst/>
              <a:ahLst/>
              <a:cxnLst/>
              <a:rect l="l" t="t" r="r" b="b"/>
              <a:pathLst>
                <a:path w="4440" h="3246" extrusionOk="0">
                  <a:moveTo>
                    <a:pt x="600" y="1"/>
                  </a:moveTo>
                  <a:lnTo>
                    <a:pt x="538" y="109"/>
                  </a:lnTo>
                  <a:cubicBezTo>
                    <a:pt x="0" y="1168"/>
                    <a:pt x="416" y="2474"/>
                    <a:pt x="1491" y="3011"/>
                  </a:cubicBezTo>
                  <a:cubicBezTo>
                    <a:pt x="1804" y="3170"/>
                    <a:pt x="2137" y="3246"/>
                    <a:pt x="2465" y="3246"/>
                  </a:cubicBezTo>
                  <a:cubicBezTo>
                    <a:pt x="3247" y="3246"/>
                    <a:pt x="3999" y="2816"/>
                    <a:pt x="4378" y="2059"/>
                  </a:cubicBezTo>
                  <a:lnTo>
                    <a:pt x="4439" y="1952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6" name="Google Shape;646;p49"/>
          <p:cNvSpPr/>
          <p:nvPr/>
        </p:nvSpPr>
        <p:spPr>
          <a:xfrm rot="-9900064" flipH="1">
            <a:off x="7179770" y="-1048506"/>
            <a:ext cx="1805459" cy="1895898"/>
          </a:xfrm>
          <a:custGeom>
            <a:avLst/>
            <a:gdLst/>
            <a:ahLst/>
            <a:cxnLst/>
            <a:rect l="l" t="t" r="r" b="b"/>
            <a:pathLst>
              <a:path w="51206" h="53771" extrusionOk="0">
                <a:moveTo>
                  <a:pt x="38520" y="0"/>
                </a:moveTo>
                <a:lnTo>
                  <a:pt x="1" y="11596"/>
                </a:lnTo>
                <a:lnTo>
                  <a:pt x="12687" y="53771"/>
                </a:lnTo>
                <a:lnTo>
                  <a:pt x="15067" y="53048"/>
                </a:lnTo>
                <a:lnTo>
                  <a:pt x="14223" y="50238"/>
                </a:lnTo>
                <a:cubicBezTo>
                  <a:pt x="13793" y="50130"/>
                  <a:pt x="13439" y="49808"/>
                  <a:pt x="13301" y="49362"/>
                </a:cubicBezTo>
                <a:cubicBezTo>
                  <a:pt x="13101" y="48687"/>
                  <a:pt x="13485" y="47965"/>
                  <a:pt x="14176" y="47765"/>
                </a:cubicBezTo>
                <a:cubicBezTo>
                  <a:pt x="14303" y="47725"/>
                  <a:pt x="14432" y="47705"/>
                  <a:pt x="14558" y="47705"/>
                </a:cubicBezTo>
                <a:cubicBezTo>
                  <a:pt x="15105" y="47705"/>
                  <a:pt x="15612" y="48064"/>
                  <a:pt x="15773" y="48625"/>
                </a:cubicBezTo>
                <a:cubicBezTo>
                  <a:pt x="15912" y="49086"/>
                  <a:pt x="15773" y="49563"/>
                  <a:pt x="15466" y="49885"/>
                </a:cubicBezTo>
                <a:lnTo>
                  <a:pt x="16295" y="52680"/>
                </a:lnTo>
                <a:lnTo>
                  <a:pt x="19107" y="51836"/>
                </a:lnTo>
                <a:lnTo>
                  <a:pt x="18261" y="49024"/>
                </a:lnTo>
                <a:cubicBezTo>
                  <a:pt x="17847" y="48918"/>
                  <a:pt x="17493" y="48594"/>
                  <a:pt x="17356" y="48150"/>
                </a:cubicBezTo>
                <a:cubicBezTo>
                  <a:pt x="17141" y="47474"/>
                  <a:pt x="17524" y="46751"/>
                  <a:pt x="18216" y="46536"/>
                </a:cubicBezTo>
                <a:cubicBezTo>
                  <a:pt x="18336" y="46501"/>
                  <a:pt x="18458" y="46484"/>
                  <a:pt x="18579" y="46484"/>
                </a:cubicBezTo>
                <a:cubicBezTo>
                  <a:pt x="19132" y="46484"/>
                  <a:pt x="19649" y="46844"/>
                  <a:pt x="19813" y="47412"/>
                </a:cubicBezTo>
                <a:cubicBezTo>
                  <a:pt x="19951" y="47873"/>
                  <a:pt x="19813" y="48349"/>
                  <a:pt x="19506" y="48672"/>
                </a:cubicBezTo>
                <a:lnTo>
                  <a:pt x="20350" y="51467"/>
                </a:lnTo>
                <a:lnTo>
                  <a:pt x="23161" y="50622"/>
                </a:lnTo>
                <a:lnTo>
                  <a:pt x="22316" y="47812"/>
                </a:lnTo>
                <a:cubicBezTo>
                  <a:pt x="21886" y="47704"/>
                  <a:pt x="21533" y="47382"/>
                  <a:pt x="21394" y="46936"/>
                </a:cubicBezTo>
                <a:cubicBezTo>
                  <a:pt x="21195" y="46245"/>
                  <a:pt x="21579" y="45539"/>
                  <a:pt x="22255" y="45324"/>
                </a:cubicBezTo>
                <a:cubicBezTo>
                  <a:pt x="22376" y="45288"/>
                  <a:pt x="22498" y="45271"/>
                  <a:pt x="22619" y="45271"/>
                </a:cubicBezTo>
                <a:cubicBezTo>
                  <a:pt x="23173" y="45271"/>
                  <a:pt x="23691" y="45629"/>
                  <a:pt x="23868" y="46184"/>
                </a:cubicBezTo>
                <a:cubicBezTo>
                  <a:pt x="24005" y="46644"/>
                  <a:pt x="23868" y="47120"/>
                  <a:pt x="23545" y="47443"/>
                </a:cubicBezTo>
                <a:lnTo>
                  <a:pt x="24390" y="50238"/>
                </a:lnTo>
                <a:lnTo>
                  <a:pt x="27200" y="49393"/>
                </a:lnTo>
                <a:lnTo>
                  <a:pt x="26356" y="46583"/>
                </a:lnTo>
                <a:cubicBezTo>
                  <a:pt x="25941" y="46475"/>
                  <a:pt x="25572" y="46168"/>
                  <a:pt x="25434" y="45723"/>
                </a:cubicBezTo>
                <a:cubicBezTo>
                  <a:pt x="25234" y="45031"/>
                  <a:pt x="25619" y="44310"/>
                  <a:pt x="26294" y="44110"/>
                </a:cubicBezTo>
                <a:cubicBezTo>
                  <a:pt x="26418" y="44074"/>
                  <a:pt x="26542" y="44057"/>
                  <a:pt x="26665" y="44057"/>
                </a:cubicBezTo>
                <a:cubicBezTo>
                  <a:pt x="27227" y="44057"/>
                  <a:pt x="27743" y="44415"/>
                  <a:pt x="27906" y="44970"/>
                </a:cubicBezTo>
                <a:cubicBezTo>
                  <a:pt x="28045" y="45431"/>
                  <a:pt x="27906" y="45907"/>
                  <a:pt x="27599" y="46229"/>
                </a:cubicBezTo>
                <a:lnTo>
                  <a:pt x="28445" y="49024"/>
                </a:lnTo>
                <a:lnTo>
                  <a:pt x="31255" y="48180"/>
                </a:lnTo>
                <a:lnTo>
                  <a:pt x="30410" y="45369"/>
                </a:lnTo>
                <a:cubicBezTo>
                  <a:pt x="29980" y="45262"/>
                  <a:pt x="29612" y="44955"/>
                  <a:pt x="29473" y="44494"/>
                </a:cubicBezTo>
                <a:cubicBezTo>
                  <a:pt x="29274" y="43819"/>
                  <a:pt x="29657" y="43096"/>
                  <a:pt x="30349" y="42897"/>
                </a:cubicBezTo>
                <a:cubicBezTo>
                  <a:pt x="30474" y="42857"/>
                  <a:pt x="30600" y="42839"/>
                  <a:pt x="30724" y="42839"/>
                </a:cubicBezTo>
                <a:cubicBezTo>
                  <a:pt x="31273" y="42839"/>
                  <a:pt x="31783" y="43206"/>
                  <a:pt x="31946" y="43757"/>
                </a:cubicBezTo>
                <a:cubicBezTo>
                  <a:pt x="32084" y="44218"/>
                  <a:pt x="31946" y="44693"/>
                  <a:pt x="31639" y="45016"/>
                </a:cubicBezTo>
                <a:lnTo>
                  <a:pt x="32483" y="47812"/>
                </a:lnTo>
                <a:lnTo>
                  <a:pt x="35294" y="46966"/>
                </a:lnTo>
                <a:lnTo>
                  <a:pt x="34449" y="44156"/>
                </a:lnTo>
                <a:cubicBezTo>
                  <a:pt x="34019" y="44048"/>
                  <a:pt x="33666" y="43741"/>
                  <a:pt x="33528" y="43280"/>
                </a:cubicBezTo>
                <a:cubicBezTo>
                  <a:pt x="33313" y="42605"/>
                  <a:pt x="33712" y="41883"/>
                  <a:pt x="34388" y="41683"/>
                </a:cubicBezTo>
                <a:cubicBezTo>
                  <a:pt x="34515" y="41643"/>
                  <a:pt x="34643" y="41623"/>
                  <a:pt x="34770" y="41623"/>
                </a:cubicBezTo>
                <a:cubicBezTo>
                  <a:pt x="35317" y="41623"/>
                  <a:pt x="35823" y="41982"/>
                  <a:pt x="35985" y="42543"/>
                </a:cubicBezTo>
                <a:cubicBezTo>
                  <a:pt x="36124" y="43004"/>
                  <a:pt x="36001" y="43465"/>
                  <a:pt x="35694" y="43788"/>
                </a:cubicBezTo>
                <a:lnTo>
                  <a:pt x="36523" y="46598"/>
                </a:lnTo>
                <a:lnTo>
                  <a:pt x="39349" y="45754"/>
                </a:lnTo>
                <a:lnTo>
                  <a:pt x="38504" y="42942"/>
                </a:lnTo>
                <a:cubicBezTo>
                  <a:pt x="38074" y="42836"/>
                  <a:pt x="37705" y="42512"/>
                  <a:pt x="37567" y="42068"/>
                </a:cubicBezTo>
                <a:cubicBezTo>
                  <a:pt x="37367" y="41376"/>
                  <a:pt x="37752" y="40669"/>
                  <a:pt x="38428" y="40454"/>
                </a:cubicBezTo>
                <a:cubicBezTo>
                  <a:pt x="38551" y="40419"/>
                  <a:pt x="38674" y="40402"/>
                  <a:pt x="38796" y="40402"/>
                </a:cubicBezTo>
                <a:cubicBezTo>
                  <a:pt x="39354" y="40402"/>
                  <a:pt x="39863" y="40762"/>
                  <a:pt x="40040" y="41330"/>
                </a:cubicBezTo>
                <a:cubicBezTo>
                  <a:pt x="40178" y="41775"/>
                  <a:pt x="40040" y="42252"/>
                  <a:pt x="39732" y="42574"/>
                </a:cubicBezTo>
                <a:lnTo>
                  <a:pt x="40578" y="45369"/>
                </a:lnTo>
                <a:lnTo>
                  <a:pt x="43388" y="44525"/>
                </a:lnTo>
                <a:lnTo>
                  <a:pt x="42544" y="41730"/>
                </a:lnTo>
                <a:cubicBezTo>
                  <a:pt x="42114" y="41622"/>
                  <a:pt x="41745" y="41300"/>
                  <a:pt x="41606" y="40854"/>
                </a:cubicBezTo>
                <a:cubicBezTo>
                  <a:pt x="41407" y="40163"/>
                  <a:pt x="41790" y="39441"/>
                  <a:pt x="42466" y="39242"/>
                </a:cubicBezTo>
                <a:cubicBezTo>
                  <a:pt x="42590" y="39206"/>
                  <a:pt x="42715" y="39189"/>
                  <a:pt x="42838" y="39189"/>
                </a:cubicBezTo>
                <a:cubicBezTo>
                  <a:pt x="43400" y="39189"/>
                  <a:pt x="43915" y="39547"/>
                  <a:pt x="44079" y="40102"/>
                </a:cubicBezTo>
                <a:cubicBezTo>
                  <a:pt x="44217" y="40563"/>
                  <a:pt x="44079" y="41038"/>
                  <a:pt x="43772" y="41361"/>
                </a:cubicBezTo>
                <a:lnTo>
                  <a:pt x="44616" y="44156"/>
                </a:lnTo>
                <a:lnTo>
                  <a:pt x="47428" y="43311"/>
                </a:lnTo>
                <a:lnTo>
                  <a:pt x="46582" y="40516"/>
                </a:lnTo>
                <a:cubicBezTo>
                  <a:pt x="46152" y="40409"/>
                  <a:pt x="45784" y="40086"/>
                  <a:pt x="45646" y="39625"/>
                </a:cubicBezTo>
                <a:cubicBezTo>
                  <a:pt x="45446" y="38949"/>
                  <a:pt x="45830" y="38228"/>
                  <a:pt x="46521" y="38028"/>
                </a:cubicBezTo>
                <a:cubicBezTo>
                  <a:pt x="46642" y="37992"/>
                  <a:pt x="46764" y="37975"/>
                  <a:pt x="46885" y="37975"/>
                </a:cubicBezTo>
                <a:cubicBezTo>
                  <a:pt x="47438" y="37975"/>
                  <a:pt x="47955" y="38333"/>
                  <a:pt x="48118" y="38888"/>
                </a:cubicBezTo>
                <a:cubicBezTo>
                  <a:pt x="48257" y="39349"/>
                  <a:pt x="48134" y="39809"/>
                  <a:pt x="47827" y="40132"/>
                </a:cubicBezTo>
                <a:lnTo>
                  <a:pt x="48671" y="42942"/>
                </a:lnTo>
                <a:lnTo>
                  <a:pt x="51206" y="42175"/>
                </a:lnTo>
                <a:lnTo>
                  <a:pt x="385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2857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7" name="Google Shape;647;p49"/>
          <p:cNvSpPr/>
          <p:nvPr/>
        </p:nvSpPr>
        <p:spPr>
          <a:xfrm rot="-9900064" flipH="1">
            <a:off x="6382620" y="3939769"/>
            <a:ext cx="1805459" cy="1895898"/>
          </a:xfrm>
          <a:custGeom>
            <a:avLst/>
            <a:gdLst/>
            <a:ahLst/>
            <a:cxnLst/>
            <a:rect l="l" t="t" r="r" b="b"/>
            <a:pathLst>
              <a:path w="51206" h="53771" extrusionOk="0">
                <a:moveTo>
                  <a:pt x="38520" y="0"/>
                </a:moveTo>
                <a:lnTo>
                  <a:pt x="1" y="11596"/>
                </a:lnTo>
                <a:lnTo>
                  <a:pt x="12687" y="53771"/>
                </a:lnTo>
                <a:lnTo>
                  <a:pt x="15067" y="53048"/>
                </a:lnTo>
                <a:lnTo>
                  <a:pt x="14223" y="50238"/>
                </a:lnTo>
                <a:cubicBezTo>
                  <a:pt x="13793" y="50130"/>
                  <a:pt x="13439" y="49808"/>
                  <a:pt x="13301" y="49362"/>
                </a:cubicBezTo>
                <a:cubicBezTo>
                  <a:pt x="13101" y="48687"/>
                  <a:pt x="13485" y="47965"/>
                  <a:pt x="14176" y="47765"/>
                </a:cubicBezTo>
                <a:cubicBezTo>
                  <a:pt x="14303" y="47725"/>
                  <a:pt x="14432" y="47705"/>
                  <a:pt x="14558" y="47705"/>
                </a:cubicBezTo>
                <a:cubicBezTo>
                  <a:pt x="15105" y="47705"/>
                  <a:pt x="15612" y="48064"/>
                  <a:pt x="15773" y="48625"/>
                </a:cubicBezTo>
                <a:cubicBezTo>
                  <a:pt x="15912" y="49086"/>
                  <a:pt x="15773" y="49563"/>
                  <a:pt x="15466" y="49885"/>
                </a:cubicBezTo>
                <a:lnTo>
                  <a:pt x="16295" y="52680"/>
                </a:lnTo>
                <a:lnTo>
                  <a:pt x="19107" y="51836"/>
                </a:lnTo>
                <a:lnTo>
                  <a:pt x="18261" y="49024"/>
                </a:lnTo>
                <a:cubicBezTo>
                  <a:pt x="17847" y="48918"/>
                  <a:pt x="17493" y="48594"/>
                  <a:pt x="17356" y="48150"/>
                </a:cubicBezTo>
                <a:cubicBezTo>
                  <a:pt x="17141" y="47474"/>
                  <a:pt x="17524" y="46751"/>
                  <a:pt x="18216" y="46536"/>
                </a:cubicBezTo>
                <a:cubicBezTo>
                  <a:pt x="18336" y="46501"/>
                  <a:pt x="18458" y="46484"/>
                  <a:pt x="18579" y="46484"/>
                </a:cubicBezTo>
                <a:cubicBezTo>
                  <a:pt x="19132" y="46484"/>
                  <a:pt x="19649" y="46844"/>
                  <a:pt x="19813" y="47412"/>
                </a:cubicBezTo>
                <a:cubicBezTo>
                  <a:pt x="19951" y="47873"/>
                  <a:pt x="19813" y="48349"/>
                  <a:pt x="19506" y="48672"/>
                </a:cubicBezTo>
                <a:lnTo>
                  <a:pt x="20350" y="51467"/>
                </a:lnTo>
                <a:lnTo>
                  <a:pt x="23161" y="50622"/>
                </a:lnTo>
                <a:lnTo>
                  <a:pt x="22316" y="47812"/>
                </a:lnTo>
                <a:cubicBezTo>
                  <a:pt x="21886" y="47704"/>
                  <a:pt x="21533" y="47382"/>
                  <a:pt x="21394" y="46936"/>
                </a:cubicBezTo>
                <a:cubicBezTo>
                  <a:pt x="21195" y="46245"/>
                  <a:pt x="21579" y="45539"/>
                  <a:pt x="22255" y="45324"/>
                </a:cubicBezTo>
                <a:cubicBezTo>
                  <a:pt x="22376" y="45288"/>
                  <a:pt x="22498" y="45271"/>
                  <a:pt x="22619" y="45271"/>
                </a:cubicBezTo>
                <a:cubicBezTo>
                  <a:pt x="23173" y="45271"/>
                  <a:pt x="23691" y="45629"/>
                  <a:pt x="23868" y="46184"/>
                </a:cubicBezTo>
                <a:cubicBezTo>
                  <a:pt x="24005" y="46644"/>
                  <a:pt x="23868" y="47120"/>
                  <a:pt x="23545" y="47443"/>
                </a:cubicBezTo>
                <a:lnTo>
                  <a:pt x="24390" y="50238"/>
                </a:lnTo>
                <a:lnTo>
                  <a:pt x="27200" y="49393"/>
                </a:lnTo>
                <a:lnTo>
                  <a:pt x="26356" y="46583"/>
                </a:lnTo>
                <a:cubicBezTo>
                  <a:pt x="25941" y="46475"/>
                  <a:pt x="25572" y="46168"/>
                  <a:pt x="25434" y="45723"/>
                </a:cubicBezTo>
                <a:cubicBezTo>
                  <a:pt x="25234" y="45031"/>
                  <a:pt x="25619" y="44310"/>
                  <a:pt x="26294" y="44110"/>
                </a:cubicBezTo>
                <a:cubicBezTo>
                  <a:pt x="26418" y="44074"/>
                  <a:pt x="26542" y="44057"/>
                  <a:pt x="26665" y="44057"/>
                </a:cubicBezTo>
                <a:cubicBezTo>
                  <a:pt x="27227" y="44057"/>
                  <a:pt x="27743" y="44415"/>
                  <a:pt x="27906" y="44970"/>
                </a:cubicBezTo>
                <a:cubicBezTo>
                  <a:pt x="28045" y="45431"/>
                  <a:pt x="27906" y="45907"/>
                  <a:pt x="27599" y="46229"/>
                </a:cubicBezTo>
                <a:lnTo>
                  <a:pt x="28445" y="49024"/>
                </a:lnTo>
                <a:lnTo>
                  <a:pt x="31255" y="48180"/>
                </a:lnTo>
                <a:lnTo>
                  <a:pt x="30410" y="45369"/>
                </a:lnTo>
                <a:cubicBezTo>
                  <a:pt x="29980" y="45262"/>
                  <a:pt x="29612" y="44955"/>
                  <a:pt x="29473" y="44494"/>
                </a:cubicBezTo>
                <a:cubicBezTo>
                  <a:pt x="29274" y="43819"/>
                  <a:pt x="29657" y="43096"/>
                  <a:pt x="30349" y="42897"/>
                </a:cubicBezTo>
                <a:cubicBezTo>
                  <a:pt x="30474" y="42857"/>
                  <a:pt x="30600" y="42839"/>
                  <a:pt x="30724" y="42839"/>
                </a:cubicBezTo>
                <a:cubicBezTo>
                  <a:pt x="31273" y="42839"/>
                  <a:pt x="31783" y="43206"/>
                  <a:pt x="31946" y="43757"/>
                </a:cubicBezTo>
                <a:cubicBezTo>
                  <a:pt x="32084" y="44218"/>
                  <a:pt x="31946" y="44693"/>
                  <a:pt x="31639" y="45016"/>
                </a:cubicBezTo>
                <a:lnTo>
                  <a:pt x="32483" y="47812"/>
                </a:lnTo>
                <a:lnTo>
                  <a:pt x="35294" y="46966"/>
                </a:lnTo>
                <a:lnTo>
                  <a:pt x="34449" y="44156"/>
                </a:lnTo>
                <a:cubicBezTo>
                  <a:pt x="34019" y="44048"/>
                  <a:pt x="33666" y="43741"/>
                  <a:pt x="33528" y="43280"/>
                </a:cubicBezTo>
                <a:cubicBezTo>
                  <a:pt x="33313" y="42605"/>
                  <a:pt x="33712" y="41883"/>
                  <a:pt x="34388" y="41683"/>
                </a:cubicBezTo>
                <a:cubicBezTo>
                  <a:pt x="34515" y="41643"/>
                  <a:pt x="34643" y="41623"/>
                  <a:pt x="34770" y="41623"/>
                </a:cubicBezTo>
                <a:cubicBezTo>
                  <a:pt x="35317" y="41623"/>
                  <a:pt x="35823" y="41982"/>
                  <a:pt x="35985" y="42543"/>
                </a:cubicBezTo>
                <a:cubicBezTo>
                  <a:pt x="36124" y="43004"/>
                  <a:pt x="36001" y="43465"/>
                  <a:pt x="35694" y="43788"/>
                </a:cubicBezTo>
                <a:lnTo>
                  <a:pt x="36523" y="46598"/>
                </a:lnTo>
                <a:lnTo>
                  <a:pt x="39349" y="45754"/>
                </a:lnTo>
                <a:lnTo>
                  <a:pt x="38504" y="42942"/>
                </a:lnTo>
                <a:cubicBezTo>
                  <a:pt x="38074" y="42836"/>
                  <a:pt x="37705" y="42512"/>
                  <a:pt x="37567" y="42068"/>
                </a:cubicBezTo>
                <a:cubicBezTo>
                  <a:pt x="37367" y="41376"/>
                  <a:pt x="37752" y="40669"/>
                  <a:pt x="38428" y="40454"/>
                </a:cubicBezTo>
                <a:cubicBezTo>
                  <a:pt x="38551" y="40419"/>
                  <a:pt x="38674" y="40402"/>
                  <a:pt x="38796" y="40402"/>
                </a:cubicBezTo>
                <a:cubicBezTo>
                  <a:pt x="39354" y="40402"/>
                  <a:pt x="39863" y="40762"/>
                  <a:pt x="40040" y="41330"/>
                </a:cubicBezTo>
                <a:cubicBezTo>
                  <a:pt x="40178" y="41775"/>
                  <a:pt x="40040" y="42252"/>
                  <a:pt x="39732" y="42574"/>
                </a:cubicBezTo>
                <a:lnTo>
                  <a:pt x="40578" y="45369"/>
                </a:lnTo>
                <a:lnTo>
                  <a:pt x="43388" y="44525"/>
                </a:lnTo>
                <a:lnTo>
                  <a:pt x="42544" y="41730"/>
                </a:lnTo>
                <a:cubicBezTo>
                  <a:pt x="42114" y="41622"/>
                  <a:pt x="41745" y="41300"/>
                  <a:pt x="41606" y="40854"/>
                </a:cubicBezTo>
                <a:cubicBezTo>
                  <a:pt x="41407" y="40163"/>
                  <a:pt x="41790" y="39441"/>
                  <a:pt x="42466" y="39242"/>
                </a:cubicBezTo>
                <a:cubicBezTo>
                  <a:pt x="42590" y="39206"/>
                  <a:pt x="42715" y="39189"/>
                  <a:pt x="42838" y="39189"/>
                </a:cubicBezTo>
                <a:cubicBezTo>
                  <a:pt x="43400" y="39189"/>
                  <a:pt x="43915" y="39547"/>
                  <a:pt x="44079" y="40102"/>
                </a:cubicBezTo>
                <a:cubicBezTo>
                  <a:pt x="44217" y="40563"/>
                  <a:pt x="44079" y="41038"/>
                  <a:pt x="43772" y="41361"/>
                </a:cubicBezTo>
                <a:lnTo>
                  <a:pt x="44616" y="44156"/>
                </a:lnTo>
                <a:lnTo>
                  <a:pt x="47428" y="43311"/>
                </a:lnTo>
                <a:lnTo>
                  <a:pt x="46582" y="40516"/>
                </a:lnTo>
                <a:cubicBezTo>
                  <a:pt x="46152" y="40409"/>
                  <a:pt x="45784" y="40086"/>
                  <a:pt x="45646" y="39625"/>
                </a:cubicBezTo>
                <a:cubicBezTo>
                  <a:pt x="45446" y="38949"/>
                  <a:pt x="45830" y="38228"/>
                  <a:pt x="46521" y="38028"/>
                </a:cubicBezTo>
                <a:cubicBezTo>
                  <a:pt x="46642" y="37992"/>
                  <a:pt x="46764" y="37975"/>
                  <a:pt x="46885" y="37975"/>
                </a:cubicBezTo>
                <a:cubicBezTo>
                  <a:pt x="47438" y="37975"/>
                  <a:pt x="47955" y="38333"/>
                  <a:pt x="48118" y="38888"/>
                </a:cubicBezTo>
                <a:cubicBezTo>
                  <a:pt x="48257" y="39349"/>
                  <a:pt x="48134" y="39809"/>
                  <a:pt x="47827" y="40132"/>
                </a:cubicBezTo>
                <a:lnTo>
                  <a:pt x="48671" y="42942"/>
                </a:lnTo>
                <a:lnTo>
                  <a:pt x="51206" y="42175"/>
                </a:lnTo>
                <a:lnTo>
                  <a:pt x="385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2857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8" name="Google Shape;648;p49"/>
          <p:cNvGrpSpPr/>
          <p:nvPr/>
        </p:nvGrpSpPr>
        <p:grpSpPr>
          <a:xfrm rot="10800000">
            <a:off x="7182011" y="-850064"/>
            <a:ext cx="1262204" cy="2374800"/>
            <a:chOff x="3064575" y="826775"/>
            <a:chExt cx="1461223" cy="2749247"/>
          </a:xfrm>
        </p:grpSpPr>
        <p:sp>
          <p:nvSpPr>
            <p:cNvPr id="649" name="Google Shape;649;p49"/>
            <p:cNvSpPr/>
            <p:nvPr/>
          </p:nvSpPr>
          <p:spPr>
            <a:xfrm>
              <a:off x="3064575" y="826775"/>
              <a:ext cx="1461189" cy="2749194"/>
            </a:xfrm>
            <a:custGeom>
              <a:avLst/>
              <a:gdLst/>
              <a:ahLst/>
              <a:cxnLst/>
              <a:rect l="l" t="t" r="r" b="b"/>
              <a:pathLst>
                <a:path w="31977" h="60164" extrusionOk="0">
                  <a:moveTo>
                    <a:pt x="31977" y="0"/>
                  </a:moveTo>
                  <a:lnTo>
                    <a:pt x="26801" y="5406"/>
                  </a:lnTo>
                  <a:lnTo>
                    <a:pt x="538" y="57027"/>
                  </a:lnTo>
                  <a:cubicBezTo>
                    <a:pt x="0" y="58086"/>
                    <a:pt x="416" y="59392"/>
                    <a:pt x="1491" y="59929"/>
                  </a:cubicBezTo>
                  <a:cubicBezTo>
                    <a:pt x="1804" y="60088"/>
                    <a:pt x="2137" y="60164"/>
                    <a:pt x="2465" y="60164"/>
                  </a:cubicBezTo>
                  <a:cubicBezTo>
                    <a:pt x="3247" y="60164"/>
                    <a:pt x="3999" y="59734"/>
                    <a:pt x="4378" y="58977"/>
                  </a:cubicBezTo>
                  <a:lnTo>
                    <a:pt x="30641" y="7372"/>
                  </a:lnTo>
                  <a:lnTo>
                    <a:pt x="319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49"/>
            <p:cNvSpPr/>
            <p:nvPr/>
          </p:nvSpPr>
          <p:spPr>
            <a:xfrm>
              <a:off x="4426822" y="826775"/>
              <a:ext cx="98975" cy="140375"/>
            </a:xfrm>
            <a:custGeom>
              <a:avLst/>
              <a:gdLst/>
              <a:ahLst/>
              <a:cxnLst/>
              <a:rect l="l" t="t" r="r" b="b"/>
              <a:pathLst>
                <a:path w="2166" h="3072" extrusionOk="0">
                  <a:moveTo>
                    <a:pt x="2166" y="0"/>
                  </a:moveTo>
                  <a:lnTo>
                    <a:pt x="1" y="2258"/>
                  </a:lnTo>
                  <a:lnTo>
                    <a:pt x="1613" y="3072"/>
                  </a:lnTo>
                  <a:lnTo>
                    <a:pt x="21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49"/>
            <p:cNvSpPr/>
            <p:nvPr/>
          </p:nvSpPr>
          <p:spPr>
            <a:xfrm>
              <a:off x="3064575" y="1073807"/>
              <a:ext cx="1400140" cy="2502167"/>
            </a:xfrm>
            <a:custGeom>
              <a:avLst/>
              <a:gdLst/>
              <a:ahLst/>
              <a:cxnLst/>
              <a:rect l="l" t="t" r="r" b="b"/>
              <a:pathLst>
                <a:path w="30641" h="54758" extrusionOk="0">
                  <a:moveTo>
                    <a:pt x="26801" y="0"/>
                  </a:moveTo>
                  <a:lnTo>
                    <a:pt x="538" y="51621"/>
                  </a:lnTo>
                  <a:cubicBezTo>
                    <a:pt x="0" y="52680"/>
                    <a:pt x="416" y="53986"/>
                    <a:pt x="1491" y="54523"/>
                  </a:cubicBezTo>
                  <a:cubicBezTo>
                    <a:pt x="1804" y="54682"/>
                    <a:pt x="2137" y="54758"/>
                    <a:pt x="2465" y="54758"/>
                  </a:cubicBezTo>
                  <a:cubicBezTo>
                    <a:pt x="3247" y="54758"/>
                    <a:pt x="3999" y="54328"/>
                    <a:pt x="4378" y="53571"/>
                  </a:cubicBezTo>
                  <a:lnTo>
                    <a:pt x="30641" y="1966"/>
                  </a:lnTo>
                  <a:lnTo>
                    <a:pt x="268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49"/>
            <p:cNvSpPr/>
            <p:nvPr/>
          </p:nvSpPr>
          <p:spPr>
            <a:xfrm>
              <a:off x="3112282" y="1099808"/>
              <a:ext cx="1301211" cy="2467484"/>
            </a:xfrm>
            <a:custGeom>
              <a:avLst/>
              <a:gdLst/>
              <a:ahLst/>
              <a:cxnLst/>
              <a:rect l="l" t="t" r="r" b="b"/>
              <a:pathLst>
                <a:path w="28476" h="53999" extrusionOk="0">
                  <a:moveTo>
                    <a:pt x="26878" y="0"/>
                  </a:moveTo>
                  <a:lnTo>
                    <a:pt x="615" y="51619"/>
                  </a:lnTo>
                  <a:cubicBezTo>
                    <a:pt x="78" y="52680"/>
                    <a:pt x="1" y="53724"/>
                    <a:pt x="447" y="53954"/>
                  </a:cubicBezTo>
                  <a:cubicBezTo>
                    <a:pt x="503" y="53984"/>
                    <a:pt x="565" y="53999"/>
                    <a:pt x="632" y="53999"/>
                  </a:cubicBezTo>
                  <a:cubicBezTo>
                    <a:pt x="1080" y="53999"/>
                    <a:pt x="1745" y="53355"/>
                    <a:pt x="2212" y="52434"/>
                  </a:cubicBezTo>
                  <a:lnTo>
                    <a:pt x="28475" y="830"/>
                  </a:lnTo>
                  <a:lnTo>
                    <a:pt x="2687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49"/>
            <p:cNvSpPr/>
            <p:nvPr/>
          </p:nvSpPr>
          <p:spPr>
            <a:xfrm>
              <a:off x="3064575" y="3152607"/>
              <a:ext cx="342530" cy="423410"/>
            </a:xfrm>
            <a:custGeom>
              <a:avLst/>
              <a:gdLst/>
              <a:ahLst/>
              <a:cxnLst/>
              <a:rect l="l" t="t" r="r" b="b"/>
              <a:pathLst>
                <a:path w="7496" h="9266" extrusionOk="0">
                  <a:moveTo>
                    <a:pt x="3656" y="0"/>
                  </a:moveTo>
                  <a:lnTo>
                    <a:pt x="538" y="6129"/>
                  </a:lnTo>
                  <a:cubicBezTo>
                    <a:pt x="0" y="7188"/>
                    <a:pt x="416" y="8494"/>
                    <a:pt x="1491" y="9031"/>
                  </a:cubicBezTo>
                  <a:cubicBezTo>
                    <a:pt x="1804" y="9190"/>
                    <a:pt x="2137" y="9266"/>
                    <a:pt x="2465" y="9266"/>
                  </a:cubicBezTo>
                  <a:cubicBezTo>
                    <a:pt x="3247" y="9266"/>
                    <a:pt x="3999" y="8836"/>
                    <a:pt x="4378" y="8079"/>
                  </a:cubicBezTo>
                  <a:lnTo>
                    <a:pt x="7495" y="1951"/>
                  </a:lnTo>
                  <a:lnTo>
                    <a:pt x="365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49"/>
            <p:cNvSpPr/>
            <p:nvPr/>
          </p:nvSpPr>
          <p:spPr>
            <a:xfrm>
              <a:off x="3064575" y="3427696"/>
              <a:ext cx="202886" cy="148326"/>
            </a:xfrm>
            <a:custGeom>
              <a:avLst/>
              <a:gdLst/>
              <a:ahLst/>
              <a:cxnLst/>
              <a:rect l="l" t="t" r="r" b="b"/>
              <a:pathLst>
                <a:path w="4440" h="3246" extrusionOk="0">
                  <a:moveTo>
                    <a:pt x="600" y="1"/>
                  </a:moveTo>
                  <a:lnTo>
                    <a:pt x="538" y="109"/>
                  </a:lnTo>
                  <a:cubicBezTo>
                    <a:pt x="0" y="1168"/>
                    <a:pt x="416" y="2474"/>
                    <a:pt x="1491" y="3011"/>
                  </a:cubicBezTo>
                  <a:cubicBezTo>
                    <a:pt x="1804" y="3170"/>
                    <a:pt x="2137" y="3246"/>
                    <a:pt x="2465" y="3246"/>
                  </a:cubicBezTo>
                  <a:cubicBezTo>
                    <a:pt x="3247" y="3246"/>
                    <a:pt x="3999" y="2816"/>
                    <a:pt x="4378" y="2059"/>
                  </a:cubicBezTo>
                  <a:lnTo>
                    <a:pt x="4439" y="1952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55" name="Google Shape;655;p4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71753" y="315475"/>
            <a:ext cx="804402" cy="90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6" name="Google Shape;656;p4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5400000">
            <a:off x="4569603" y="3939375"/>
            <a:ext cx="804402" cy="907151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49"/>
          <p:cNvSpPr/>
          <p:nvPr/>
        </p:nvSpPr>
        <p:spPr>
          <a:xfrm>
            <a:off x="3431775" y="486075"/>
            <a:ext cx="600220" cy="367951"/>
          </a:xfrm>
          <a:custGeom>
            <a:avLst/>
            <a:gdLst/>
            <a:ahLst/>
            <a:cxnLst/>
            <a:rect l="l" t="t" r="r" b="b"/>
            <a:pathLst>
              <a:path w="44264" h="27135" extrusionOk="0">
                <a:moveTo>
                  <a:pt x="37402" y="1310"/>
                </a:moveTo>
                <a:cubicBezTo>
                  <a:pt x="39184" y="1310"/>
                  <a:pt x="40712" y="2219"/>
                  <a:pt x="41499" y="3897"/>
                </a:cubicBezTo>
                <a:cubicBezTo>
                  <a:pt x="42758" y="6555"/>
                  <a:pt x="41622" y="9733"/>
                  <a:pt x="38965" y="10993"/>
                </a:cubicBezTo>
                <a:lnTo>
                  <a:pt x="8570" y="25337"/>
                </a:lnTo>
                <a:cubicBezTo>
                  <a:pt x="7898" y="25656"/>
                  <a:pt x="7190" y="25807"/>
                  <a:pt x="6498" y="25807"/>
                </a:cubicBezTo>
                <a:cubicBezTo>
                  <a:pt x="4823" y="25807"/>
                  <a:pt x="3248" y="24920"/>
                  <a:pt x="2519" y="23387"/>
                </a:cubicBezTo>
                <a:cubicBezTo>
                  <a:pt x="1505" y="21221"/>
                  <a:pt x="2550" y="18565"/>
                  <a:pt x="4854" y="17474"/>
                </a:cubicBezTo>
                <a:lnTo>
                  <a:pt x="27231" y="6907"/>
                </a:lnTo>
                <a:cubicBezTo>
                  <a:pt x="27768" y="6661"/>
                  <a:pt x="28337" y="6539"/>
                  <a:pt x="28890" y="6539"/>
                </a:cubicBezTo>
                <a:cubicBezTo>
                  <a:pt x="30226" y="6539"/>
                  <a:pt x="31470" y="7245"/>
                  <a:pt x="32054" y="8474"/>
                </a:cubicBezTo>
                <a:cubicBezTo>
                  <a:pt x="32867" y="10194"/>
                  <a:pt x="32038" y="12313"/>
                  <a:pt x="30195" y="13189"/>
                </a:cubicBezTo>
                <a:lnTo>
                  <a:pt x="8525" y="23418"/>
                </a:lnTo>
                <a:lnTo>
                  <a:pt x="9078" y="24616"/>
                </a:lnTo>
                <a:lnTo>
                  <a:pt x="30748" y="14371"/>
                </a:lnTo>
                <a:cubicBezTo>
                  <a:pt x="33252" y="13189"/>
                  <a:pt x="34373" y="10286"/>
                  <a:pt x="33252" y="7906"/>
                </a:cubicBezTo>
                <a:cubicBezTo>
                  <a:pt x="32450" y="6210"/>
                  <a:pt x="30717" y="5225"/>
                  <a:pt x="28884" y="5225"/>
                </a:cubicBezTo>
                <a:cubicBezTo>
                  <a:pt x="28293" y="5225"/>
                  <a:pt x="27692" y="5327"/>
                  <a:pt x="27109" y="5541"/>
                </a:cubicBezTo>
                <a:lnTo>
                  <a:pt x="34696" y="1962"/>
                </a:lnTo>
                <a:cubicBezTo>
                  <a:pt x="35621" y="1522"/>
                  <a:pt x="36541" y="1310"/>
                  <a:pt x="37402" y="1310"/>
                </a:cubicBezTo>
                <a:close/>
                <a:moveTo>
                  <a:pt x="37377" y="0"/>
                </a:moveTo>
                <a:cubicBezTo>
                  <a:pt x="36328" y="0"/>
                  <a:pt x="35221" y="248"/>
                  <a:pt x="34127" y="764"/>
                </a:cubicBezTo>
                <a:lnTo>
                  <a:pt x="16419" y="9119"/>
                </a:lnTo>
                <a:lnTo>
                  <a:pt x="16972" y="10302"/>
                </a:lnTo>
                <a:lnTo>
                  <a:pt x="4301" y="16276"/>
                </a:lnTo>
                <a:cubicBezTo>
                  <a:pt x="1321" y="17689"/>
                  <a:pt x="0" y="21129"/>
                  <a:pt x="1337" y="23955"/>
                </a:cubicBezTo>
                <a:cubicBezTo>
                  <a:pt x="2273" y="25968"/>
                  <a:pt x="4331" y="27135"/>
                  <a:pt x="6498" y="27135"/>
                </a:cubicBezTo>
                <a:cubicBezTo>
                  <a:pt x="7372" y="27135"/>
                  <a:pt x="8279" y="26935"/>
                  <a:pt x="9139" y="26535"/>
                </a:cubicBezTo>
                <a:lnTo>
                  <a:pt x="39518" y="12191"/>
                </a:lnTo>
                <a:cubicBezTo>
                  <a:pt x="42836" y="10624"/>
                  <a:pt x="44263" y="6647"/>
                  <a:pt x="42697" y="3344"/>
                </a:cubicBezTo>
                <a:cubicBezTo>
                  <a:pt x="41685" y="1184"/>
                  <a:pt x="39669" y="0"/>
                  <a:pt x="3737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58" name="Google Shape;658;p4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2095101" flipH="1">
            <a:off x="6256934" y="4308373"/>
            <a:ext cx="2056826" cy="2319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5">
  <p:cSld name="CUSTOM_9_2_1_1_1"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0" name="Google Shape;660;p5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97400" y="-52500"/>
            <a:ext cx="9338798" cy="524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30157" y="-70925"/>
            <a:ext cx="9404314" cy="5285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50"/>
          <p:cNvPicPr preferRelativeResize="0"/>
          <p:nvPr/>
        </p:nvPicPr>
        <p:blipFill rotWithShape="1">
          <a:blip r:embed="rId4">
            <a:alphaModFix/>
          </a:blip>
          <a:srcRect b="55394"/>
          <a:stretch/>
        </p:blipFill>
        <p:spPr>
          <a:xfrm rot="-5399992" flipH="1">
            <a:off x="7267336" y="2252229"/>
            <a:ext cx="2049152" cy="1030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3" name="Google Shape;663;p50"/>
          <p:cNvPicPr preferRelativeResize="0"/>
          <p:nvPr/>
        </p:nvPicPr>
        <p:blipFill rotWithShape="1">
          <a:blip r:embed="rId5">
            <a:alphaModFix/>
          </a:blip>
          <a:srcRect t="41616"/>
          <a:stretch/>
        </p:blipFill>
        <p:spPr>
          <a:xfrm rot="-5400000">
            <a:off x="121753" y="2167329"/>
            <a:ext cx="1394652" cy="918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4" name="Google Shape;664;p50"/>
          <p:cNvPicPr preferRelativeResize="0"/>
          <p:nvPr/>
        </p:nvPicPr>
        <p:blipFill rotWithShape="1">
          <a:blip r:embed="rId6">
            <a:alphaModFix/>
          </a:blip>
          <a:srcRect t="42980" r="20280"/>
          <a:stretch/>
        </p:blipFill>
        <p:spPr>
          <a:xfrm>
            <a:off x="6493833" y="241283"/>
            <a:ext cx="2310901" cy="186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50"/>
          <p:cNvPicPr preferRelativeResize="0"/>
          <p:nvPr/>
        </p:nvPicPr>
        <p:blipFill rotWithShape="1">
          <a:blip r:embed="rId4">
            <a:alphaModFix/>
          </a:blip>
          <a:srcRect l="49308"/>
          <a:stretch/>
        </p:blipFill>
        <p:spPr>
          <a:xfrm rot="-5399987" flipH="1">
            <a:off x="5347207" y="-530122"/>
            <a:ext cx="1248527" cy="2777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1335" y="-178042"/>
            <a:ext cx="3383987" cy="154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5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0800000" flipH="1">
            <a:off x="5461061" y="3746284"/>
            <a:ext cx="3383987" cy="1543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5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0800000" flipH="1">
            <a:off x="6007087" y="3391056"/>
            <a:ext cx="2855936" cy="1903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50"/>
          <p:cNvPicPr preferRelativeResize="0"/>
          <p:nvPr/>
        </p:nvPicPr>
        <p:blipFill rotWithShape="1">
          <a:blip r:embed="rId9">
            <a:alphaModFix/>
          </a:blip>
          <a:srcRect t="50541"/>
          <a:stretch/>
        </p:blipFill>
        <p:spPr>
          <a:xfrm>
            <a:off x="6977758" y="227840"/>
            <a:ext cx="879374" cy="126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50"/>
          <p:cNvPicPr preferRelativeResize="0"/>
          <p:nvPr/>
        </p:nvPicPr>
        <p:blipFill rotWithShape="1">
          <a:blip r:embed="rId10">
            <a:alphaModFix/>
          </a:blip>
          <a:srcRect l="11032" b="26095"/>
          <a:stretch/>
        </p:blipFill>
        <p:spPr>
          <a:xfrm>
            <a:off x="2371058" y="3827940"/>
            <a:ext cx="1098399" cy="1028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50"/>
          <p:cNvPicPr preferRelativeResize="0"/>
          <p:nvPr/>
        </p:nvPicPr>
        <p:blipFill rotWithShape="1">
          <a:blip r:embed="rId11">
            <a:alphaModFix/>
          </a:blip>
          <a:srcRect r="44921"/>
          <a:stretch/>
        </p:blipFill>
        <p:spPr>
          <a:xfrm rot="5399986">
            <a:off x="1291743" y="3171207"/>
            <a:ext cx="1104723" cy="2261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2" name="Google Shape;672;p50"/>
          <p:cNvPicPr preferRelativeResize="0"/>
          <p:nvPr/>
        </p:nvPicPr>
        <p:blipFill rotWithShape="1">
          <a:blip r:embed="rId12">
            <a:alphaModFix/>
          </a:blip>
          <a:srcRect t="29017"/>
          <a:stretch/>
        </p:blipFill>
        <p:spPr>
          <a:xfrm>
            <a:off x="3826733" y="241228"/>
            <a:ext cx="525599" cy="108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50"/>
          <p:cNvPicPr preferRelativeResize="0"/>
          <p:nvPr/>
        </p:nvPicPr>
        <p:blipFill rotWithShape="1">
          <a:blip r:embed="rId13">
            <a:alphaModFix/>
          </a:blip>
          <a:srcRect l="43175" t="39817"/>
          <a:stretch/>
        </p:blipFill>
        <p:spPr>
          <a:xfrm flipH="1">
            <a:off x="7417187" y="237281"/>
            <a:ext cx="1394648" cy="1705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4" name="Google Shape;674;p50"/>
          <p:cNvPicPr preferRelativeResize="0"/>
          <p:nvPr/>
        </p:nvPicPr>
        <p:blipFill rotWithShape="1">
          <a:blip r:embed="rId13">
            <a:alphaModFix/>
          </a:blip>
          <a:srcRect t="62072" r="17803" b="3"/>
          <a:stretch/>
        </p:blipFill>
        <p:spPr>
          <a:xfrm flipH="1">
            <a:off x="893932" y="250748"/>
            <a:ext cx="2704201" cy="1440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angolin"/>
              <a:buNone/>
              <a:defRPr sz="3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238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●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1pPr>
            <a:lvl2pPr marL="914400" lvl="1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○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marL="1371600" lvl="2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■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marL="1828800" lvl="3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●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marL="2286000" lvl="4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○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marL="2743200" lvl="5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■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marL="3200400" lvl="6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●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marL="3657600" lvl="7" indent="-3238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Livvic"/>
              <a:buChar char="○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marL="4114800" lvl="8" indent="-3238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500"/>
              <a:buFont typeface="Livvic"/>
              <a:buChar char="■"/>
              <a:defRPr sz="150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8" r:id="rId2"/>
    <p:sldLayoutId id="2147483660" r:id="rId3"/>
    <p:sldLayoutId id="2147483675" r:id="rId4"/>
    <p:sldLayoutId id="2147483677" r:id="rId5"/>
    <p:sldLayoutId id="2147483688" r:id="rId6"/>
    <p:sldLayoutId id="2147483695" r:id="rId7"/>
    <p:sldLayoutId id="2147483696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slide" Target="slide6.xml"/><Relationship Id="rId4" Type="http://schemas.openxmlformats.org/officeDocument/2006/relationships/image" Target="../media/image6.png"/><Relationship Id="rId9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12" Type="http://schemas.openxmlformats.org/officeDocument/2006/relationships/slide" Target="slide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image" Target="../media/image3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8" name="Google Shape;838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5512" y="372926"/>
            <a:ext cx="1095979" cy="123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39" name="Google Shape;839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2882746" y="1414476"/>
            <a:ext cx="2478908" cy="279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40" name="Google Shape;840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36463">
            <a:off x="784358" y="2225945"/>
            <a:ext cx="1648824" cy="1903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1" name="Google Shape;841;p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44604" y="553450"/>
            <a:ext cx="1990645" cy="2244951"/>
          </a:xfrm>
          <a:prstGeom prst="rect">
            <a:avLst/>
          </a:prstGeom>
          <a:noFill/>
          <a:ln>
            <a:noFill/>
          </a:ln>
        </p:spPr>
      </p:pic>
      <p:sp>
        <p:nvSpPr>
          <p:cNvPr id="842" name="Google Shape;842;p58"/>
          <p:cNvSpPr/>
          <p:nvPr/>
        </p:nvSpPr>
        <p:spPr>
          <a:xfrm>
            <a:off x="784350" y="753650"/>
            <a:ext cx="2137850" cy="2244939"/>
          </a:xfrm>
          <a:custGeom>
            <a:avLst/>
            <a:gdLst/>
            <a:ahLst/>
            <a:cxnLst/>
            <a:rect l="l" t="t" r="r" b="b"/>
            <a:pathLst>
              <a:path w="51206" h="53771" extrusionOk="0">
                <a:moveTo>
                  <a:pt x="38520" y="0"/>
                </a:moveTo>
                <a:lnTo>
                  <a:pt x="1" y="11596"/>
                </a:lnTo>
                <a:lnTo>
                  <a:pt x="12687" y="53771"/>
                </a:lnTo>
                <a:lnTo>
                  <a:pt x="15067" y="53048"/>
                </a:lnTo>
                <a:lnTo>
                  <a:pt x="14223" y="50238"/>
                </a:lnTo>
                <a:cubicBezTo>
                  <a:pt x="13793" y="50130"/>
                  <a:pt x="13439" y="49808"/>
                  <a:pt x="13301" y="49362"/>
                </a:cubicBezTo>
                <a:cubicBezTo>
                  <a:pt x="13101" y="48687"/>
                  <a:pt x="13485" y="47965"/>
                  <a:pt x="14176" y="47765"/>
                </a:cubicBezTo>
                <a:cubicBezTo>
                  <a:pt x="14303" y="47725"/>
                  <a:pt x="14432" y="47705"/>
                  <a:pt x="14558" y="47705"/>
                </a:cubicBezTo>
                <a:cubicBezTo>
                  <a:pt x="15105" y="47705"/>
                  <a:pt x="15612" y="48064"/>
                  <a:pt x="15773" y="48625"/>
                </a:cubicBezTo>
                <a:cubicBezTo>
                  <a:pt x="15912" y="49086"/>
                  <a:pt x="15773" y="49563"/>
                  <a:pt x="15466" y="49885"/>
                </a:cubicBezTo>
                <a:lnTo>
                  <a:pt x="16295" y="52680"/>
                </a:lnTo>
                <a:lnTo>
                  <a:pt x="19107" y="51836"/>
                </a:lnTo>
                <a:lnTo>
                  <a:pt x="18261" y="49024"/>
                </a:lnTo>
                <a:cubicBezTo>
                  <a:pt x="17847" y="48918"/>
                  <a:pt x="17493" y="48594"/>
                  <a:pt x="17356" y="48150"/>
                </a:cubicBezTo>
                <a:cubicBezTo>
                  <a:pt x="17141" y="47474"/>
                  <a:pt x="17524" y="46751"/>
                  <a:pt x="18216" y="46536"/>
                </a:cubicBezTo>
                <a:cubicBezTo>
                  <a:pt x="18336" y="46501"/>
                  <a:pt x="18458" y="46484"/>
                  <a:pt x="18579" y="46484"/>
                </a:cubicBezTo>
                <a:cubicBezTo>
                  <a:pt x="19132" y="46484"/>
                  <a:pt x="19649" y="46844"/>
                  <a:pt x="19813" y="47412"/>
                </a:cubicBezTo>
                <a:cubicBezTo>
                  <a:pt x="19951" y="47873"/>
                  <a:pt x="19813" y="48349"/>
                  <a:pt x="19506" y="48672"/>
                </a:cubicBezTo>
                <a:lnTo>
                  <a:pt x="20350" y="51467"/>
                </a:lnTo>
                <a:lnTo>
                  <a:pt x="23161" y="50622"/>
                </a:lnTo>
                <a:lnTo>
                  <a:pt x="22316" y="47812"/>
                </a:lnTo>
                <a:cubicBezTo>
                  <a:pt x="21886" y="47704"/>
                  <a:pt x="21533" y="47382"/>
                  <a:pt x="21394" y="46936"/>
                </a:cubicBezTo>
                <a:cubicBezTo>
                  <a:pt x="21195" y="46245"/>
                  <a:pt x="21579" y="45539"/>
                  <a:pt x="22255" y="45324"/>
                </a:cubicBezTo>
                <a:cubicBezTo>
                  <a:pt x="22376" y="45288"/>
                  <a:pt x="22498" y="45271"/>
                  <a:pt x="22619" y="45271"/>
                </a:cubicBezTo>
                <a:cubicBezTo>
                  <a:pt x="23173" y="45271"/>
                  <a:pt x="23691" y="45629"/>
                  <a:pt x="23868" y="46184"/>
                </a:cubicBezTo>
                <a:cubicBezTo>
                  <a:pt x="24005" y="46644"/>
                  <a:pt x="23868" y="47120"/>
                  <a:pt x="23545" y="47443"/>
                </a:cubicBezTo>
                <a:lnTo>
                  <a:pt x="24390" y="50238"/>
                </a:lnTo>
                <a:lnTo>
                  <a:pt x="27200" y="49393"/>
                </a:lnTo>
                <a:lnTo>
                  <a:pt x="26356" y="46583"/>
                </a:lnTo>
                <a:cubicBezTo>
                  <a:pt x="25941" y="46475"/>
                  <a:pt x="25572" y="46168"/>
                  <a:pt x="25434" y="45723"/>
                </a:cubicBezTo>
                <a:cubicBezTo>
                  <a:pt x="25234" y="45031"/>
                  <a:pt x="25619" y="44310"/>
                  <a:pt x="26294" y="44110"/>
                </a:cubicBezTo>
                <a:cubicBezTo>
                  <a:pt x="26418" y="44074"/>
                  <a:pt x="26542" y="44057"/>
                  <a:pt x="26665" y="44057"/>
                </a:cubicBezTo>
                <a:cubicBezTo>
                  <a:pt x="27227" y="44057"/>
                  <a:pt x="27743" y="44415"/>
                  <a:pt x="27906" y="44970"/>
                </a:cubicBezTo>
                <a:cubicBezTo>
                  <a:pt x="28045" y="45431"/>
                  <a:pt x="27906" y="45907"/>
                  <a:pt x="27599" y="46229"/>
                </a:cubicBezTo>
                <a:lnTo>
                  <a:pt x="28445" y="49024"/>
                </a:lnTo>
                <a:lnTo>
                  <a:pt x="31255" y="48180"/>
                </a:lnTo>
                <a:lnTo>
                  <a:pt x="30410" y="45369"/>
                </a:lnTo>
                <a:cubicBezTo>
                  <a:pt x="29980" y="45262"/>
                  <a:pt x="29612" y="44955"/>
                  <a:pt x="29473" y="44494"/>
                </a:cubicBezTo>
                <a:cubicBezTo>
                  <a:pt x="29274" y="43819"/>
                  <a:pt x="29657" y="43096"/>
                  <a:pt x="30349" y="42897"/>
                </a:cubicBezTo>
                <a:cubicBezTo>
                  <a:pt x="30474" y="42857"/>
                  <a:pt x="30600" y="42839"/>
                  <a:pt x="30724" y="42839"/>
                </a:cubicBezTo>
                <a:cubicBezTo>
                  <a:pt x="31273" y="42839"/>
                  <a:pt x="31783" y="43206"/>
                  <a:pt x="31946" y="43757"/>
                </a:cubicBezTo>
                <a:cubicBezTo>
                  <a:pt x="32084" y="44218"/>
                  <a:pt x="31946" y="44693"/>
                  <a:pt x="31639" y="45016"/>
                </a:cubicBezTo>
                <a:lnTo>
                  <a:pt x="32483" y="47812"/>
                </a:lnTo>
                <a:lnTo>
                  <a:pt x="35294" y="46966"/>
                </a:lnTo>
                <a:lnTo>
                  <a:pt x="34449" y="44156"/>
                </a:lnTo>
                <a:cubicBezTo>
                  <a:pt x="34019" y="44048"/>
                  <a:pt x="33666" y="43741"/>
                  <a:pt x="33528" y="43280"/>
                </a:cubicBezTo>
                <a:cubicBezTo>
                  <a:pt x="33313" y="42605"/>
                  <a:pt x="33712" y="41883"/>
                  <a:pt x="34388" y="41683"/>
                </a:cubicBezTo>
                <a:cubicBezTo>
                  <a:pt x="34515" y="41643"/>
                  <a:pt x="34643" y="41623"/>
                  <a:pt x="34770" y="41623"/>
                </a:cubicBezTo>
                <a:cubicBezTo>
                  <a:pt x="35317" y="41623"/>
                  <a:pt x="35823" y="41982"/>
                  <a:pt x="35985" y="42543"/>
                </a:cubicBezTo>
                <a:cubicBezTo>
                  <a:pt x="36124" y="43004"/>
                  <a:pt x="36001" y="43465"/>
                  <a:pt x="35694" y="43788"/>
                </a:cubicBezTo>
                <a:lnTo>
                  <a:pt x="36523" y="46598"/>
                </a:lnTo>
                <a:lnTo>
                  <a:pt x="39349" y="45754"/>
                </a:lnTo>
                <a:lnTo>
                  <a:pt x="38504" y="42942"/>
                </a:lnTo>
                <a:cubicBezTo>
                  <a:pt x="38074" y="42836"/>
                  <a:pt x="37705" y="42512"/>
                  <a:pt x="37567" y="42068"/>
                </a:cubicBezTo>
                <a:cubicBezTo>
                  <a:pt x="37367" y="41376"/>
                  <a:pt x="37752" y="40669"/>
                  <a:pt x="38428" y="40454"/>
                </a:cubicBezTo>
                <a:cubicBezTo>
                  <a:pt x="38551" y="40419"/>
                  <a:pt x="38674" y="40402"/>
                  <a:pt x="38796" y="40402"/>
                </a:cubicBezTo>
                <a:cubicBezTo>
                  <a:pt x="39354" y="40402"/>
                  <a:pt x="39863" y="40762"/>
                  <a:pt x="40040" y="41330"/>
                </a:cubicBezTo>
                <a:cubicBezTo>
                  <a:pt x="40178" y="41775"/>
                  <a:pt x="40040" y="42252"/>
                  <a:pt x="39732" y="42574"/>
                </a:cubicBezTo>
                <a:lnTo>
                  <a:pt x="40578" y="45369"/>
                </a:lnTo>
                <a:lnTo>
                  <a:pt x="43388" y="44525"/>
                </a:lnTo>
                <a:lnTo>
                  <a:pt x="42544" y="41730"/>
                </a:lnTo>
                <a:cubicBezTo>
                  <a:pt x="42114" y="41622"/>
                  <a:pt x="41745" y="41300"/>
                  <a:pt x="41606" y="40854"/>
                </a:cubicBezTo>
                <a:cubicBezTo>
                  <a:pt x="41407" y="40163"/>
                  <a:pt x="41790" y="39441"/>
                  <a:pt x="42466" y="39242"/>
                </a:cubicBezTo>
                <a:cubicBezTo>
                  <a:pt x="42590" y="39206"/>
                  <a:pt x="42715" y="39189"/>
                  <a:pt x="42838" y="39189"/>
                </a:cubicBezTo>
                <a:cubicBezTo>
                  <a:pt x="43400" y="39189"/>
                  <a:pt x="43915" y="39547"/>
                  <a:pt x="44079" y="40102"/>
                </a:cubicBezTo>
                <a:cubicBezTo>
                  <a:pt x="44217" y="40563"/>
                  <a:pt x="44079" y="41038"/>
                  <a:pt x="43772" y="41361"/>
                </a:cubicBezTo>
                <a:lnTo>
                  <a:pt x="44616" y="44156"/>
                </a:lnTo>
                <a:lnTo>
                  <a:pt x="47428" y="43311"/>
                </a:lnTo>
                <a:lnTo>
                  <a:pt x="46582" y="40516"/>
                </a:lnTo>
                <a:cubicBezTo>
                  <a:pt x="46152" y="40409"/>
                  <a:pt x="45784" y="40086"/>
                  <a:pt x="45646" y="39625"/>
                </a:cubicBezTo>
                <a:cubicBezTo>
                  <a:pt x="45446" y="38949"/>
                  <a:pt x="45830" y="38228"/>
                  <a:pt x="46521" y="38028"/>
                </a:cubicBezTo>
                <a:cubicBezTo>
                  <a:pt x="46642" y="37992"/>
                  <a:pt x="46764" y="37975"/>
                  <a:pt x="46885" y="37975"/>
                </a:cubicBezTo>
                <a:cubicBezTo>
                  <a:pt x="47438" y="37975"/>
                  <a:pt x="47955" y="38333"/>
                  <a:pt x="48118" y="38888"/>
                </a:cubicBezTo>
                <a:cubicBezTo>
                  <a:pt x="48257" y="39349"/>
                  <a:pt x="48134" y="39809"/>
                  <a:pt x="47827" y="40132"/>
                </a:cubicBezTo>
                <a:lnTo>
                  <a:pt x="48671" y="42942"/>
                </a:lnTo>
                <a:lnTo>
                  <a:pt x="51206" y="42175"/>
                </a:lnTo>
                <a:lnTo>
                  <a:pt x="3852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7150" dist="2857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43" name="Google Shape;843;p5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2700000">
            <a:off x="933795" y="1275913"/>
            <a:ext cx="1587842" cy="1790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4" name="Google Shape;844;p5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8100007">
            <a:off x="1717758" y="1199724"/>
            <a:ext cx="1587845" cy="179067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5" name="Google Shape;845;p58"/>
          <p:cNvGrpSpPr/>
          <p:nvPr/>
        </p:nvGrpSpPr>
        <p:grpSpPr>
          <a:xfrm rot="5400000">
            <a:off x="4167683" y="89436"/>
            <a:ext cx="4129078" cy="4909856"/>
            <a:chOff x="1565295" y="960795"/>
            <a:chExt cx="4129078" cy="4909856"/>
          </a:xfrm>
        </p:grpSpPr>
        <p:grpSp>
          <p:nvGrpSpPr>
            <p:cNvPr id="846" name="Google Shape;846;p58"/>
            <p:cNvGrpSpPr/>
            <p:nvPr/>
          </p:nvGrpSpPr>
          <p:grpSpPr>
            <a:xfrm>
              <a:off x="1565295" y="960795"/>
              <a:ext cx="4129078" cy="4909856"/>
              <a:chOff x="1701574" y="1462408"/>
              <a:chExt cx="3944100" cy="4689900"/>
            </a:xfrm>
          </p:grpSpPr>
          <p:sp>
            <p:nvSpPr>
              <p:cNvPr id="847" name="Google Shape;847;p58"/>
              <p:cNvSpPr/>
              <p:nvPr/>
            </p:nvSpPr>
            <p:spPr>
              <a:xfrm>
                <a:off x="1701574" y="1462408"/>
                <a:ext cx="3944100" cy="46899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57150" dist="19050" dir="4800000" algn="bl" rotWithShape="0">
                  <a:schemeClr val="dk1">
                    <a:alpha val="2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848" name="Google Shape;848;p58"/>
              <p:cNvGrpSpPr/>
              <p:nvPr/>
            </p:nvGrpSpPr>
            <p:grpSpPr>
              <a:xfrm>
                <a:off x="1832814" y="1535139"/>
                <a:ext cx="3671902" cy="2061442"/>
                <a:chOff x="1832814" y="1535167"/>
                <a:chExt cx="3671902" cy="2061442"/>
              </a:xfrm>
            </p:grpSpPr>
            <p:grpSp>
              <p:nvGrpSpPr>
                <p:cNvPr id="849" name="Google Shape;849;p58"/>
                <p:cNvGrpSpPr/>
                <p:nvPr/>
              </p:nvGrpSpPr>
              <p:grpSpPr>
                <a:xfrm>
                  <a:off x="1832814" y="1535167"/>
                  <a:ext cx="86650" cy="2061442"/>
                  <a:chOff x="-849086" y="1010999"/>
                  <a:chExt cx="86650" cy="1812575"/>
                </a:xfrm>
              </p:grpSpPr>
              <p:sp>
                <p:nvSpPr>
                  <p:cNvPr id="850" name="Google Shape;850;p58"/>
                  <p:cNvSpPr/>
                  <p:nvPr/>
                </p:nvSpPr>
                <p:spPr>
                  <a:xfrm>
                    <a:off x="-845511" y="1861674"/>
                    <a:ext cx="83075" cy="961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23" h="38476" extrusionOk="0">
                        <a:moveTo>
                          <a:pt x="2227" y="0"/>
                        </a:moveTo>
                        <a:cubicBezTo>
                          <a:pt x="1965" y="310"/>
                          <a:pt x="1798" y="691"/>
                          <a:pt x="1429" y="929"/>
                        </a:cubicBezTo>
                        <a:cubicBezTo>
                          <a:pt x="941" y="1191"/>
                          <a:pt x="774" y="1477"/>
                          <a:pt x="762" y="1858"/>
                        </a:cubicBezTo>
                        <a:cubicBezTo>
                          <a:pt x="739" y="2370"/>
                          <a:pt x="786" y="2870"/>
                          <a:pt x="655" y="3370"/>
                        </a:cubicBezTo>
                        <a:cubicBezTo>
                          <a:pt x="310" y="4632"/>
                          <a:pt x="48" y="5894"/>
                          <a:pt x="131" y="7192"/>
                        </a:cubicBezTo>
                        <a:cubicBezTo>
                          <a:pt x="143" y="7394"/>
                          <a:pt x="131" y="7608"/>
                          <a:pt x="191" y="7811"/>
                        </a:cubicBezTo>
                        <a:cubicBezTo>
                          <a:pt x="405" y="8668"/>
                          <a:pt x="798" y="9502"/>
                          <a:pt x="322" y="10359"/>
                        </a:cubicBezTo>
                        <a:cubicBezTo>
                          <a:pt x="262" y="10466"/>
                          <a:pt x="310" y="10597"/>
                          <a:pt x="298" y="10716"/>
                        </a:cubicBezTo>
                        <a:lnTo>
                          <a:pt x="167" y="12633"/>
                        </a:lnTo>
                        <a:cubicBezTo>
                          <a:pt x="131" y="12931"/>
                          <a:pt x="84" y="13216"/>
                          <a:pt x="84" y="13514"/>
                        </a:cubicBezTo>
                        <a:cubicBezTo>
                          <a:pt x="108" y="14574"/>
                          <a:pt x="143" y="15633"/>
                          <a:pt x="143" y="16681"/>
                        </a:cubicBezTo>
                        <a:cubicBezTo>
                          <a:pt x="143" y="17372"/>
                          <a:pt x="0" y="18074"/>
                          <a:pt x="24" y="18753"/>
                        </a:cubicBezTo>
                        <a:cubicBezTo>
                          <a:pt x="60" y="19717"/>
                          <a:pt x="191" y="20693"/>
                          <a:pt x="262" y="21658"/>
                        </a:cubicBezTo>
                        <a:cubicBezTo>
                          <a:pt x="298" y="21967"/>
                          <a:pt x="298" y="22277"/>
                          <a:pt x="250" y="22598"/>
                        </a:cubicBezTo>
                        <a:cubicBezTo>
                          <a:pt x="48" y="23920"/>
                          <a:pt x="239" y="25242"/>
                          <a:pt x="584" y="26563"/>
                        </a:cubicBezTo>
                        <a:cubicBezTo>
                          <a:pt x="762" y="27266"/>
                          <a:pt x="846" y="27980"/>
                          <a:pt x="953" y="28682"/>
                        </a:cubicBezTo>
                        <a:cubicBezTo>
                          <a:pt x="1001" y="28968"/>
                          <a:pt x="1012" y="29266"/>
                          <a:pt x="1012" y="29564"/>
                        </a:cubicBezTo>
                        <a:cubicBezTo>
                          <a:pt x="1024" y="30016"/>
                          <a:pt x="1036" y="30492"/>
                          <a:pt x="1012" y="30957"/>
                        </a:cubicBezTo>
                        <a:cubicBezTo>
                          <a:pt x="941" y="32064"/>
                          <a:pt x="643" y="33135"/>
                          <a:pt x="774" y="34231"/>
                        </a:cubicBezTo>
                        <a:cubicBezTo>
                          <a:pt x="822" y="34636"/>
                          <a:pt x="858" y="35017"/>
                          <a:pt x="881" y="35421"/>
                        </a:cubicBezTo>
                        <a:cubicBezTo>
                          <a:pt x="905" y="36052"/>
                          <a:pt x="881" y="36660"/>
                          <a:pt x="941" y="37279"/>
                        </a:cubicBezTo>
                        <a:cubicBezTo>
                          <a:pt x="965" y="37576"/>
                          <a:pt x="1072" y="37862"/>
                          <a:pt x="1203" y="38148"/>
                        </a:cubicBezTo>
                        <a:cubicBezTo>
                          <a:pt x="1292" y="38342"/>
                          <a:pt x="1441" y="38448"/>
                          <a:pt x="1643" y="38448"/>
                        </a:cubicBezTo>
                        <a:cubicBezTo>
                          <a:pt x="1738" y="38448"/>
                          <a:pt x="1846" y="38424"/>
                          <a:pt x="1965" y="38374"/>
                        </a:cubicBezTo>
                        <a:cubicBezTo>
                          <a:pt x="2023" y="38347"/>
                          <a:pt x="2066" y="38337"/>
                          <a:pt x="2100" y="38337"/>
                        </a:cubicBezTo>
                        <a:cubicBezTo>
                          <a:pt x="2222" y="38337"/>
                          <a:pt x="2215" y="38475"/>
                          <a:pt x="2311" y="38475"/>
                        </a:cubicBezTo>
                        <a:cubicBezTo>
                          <a:pt x="2330" y="38475"/>
                          <a:pt x="2353" y="38470"/>
                          <a:pt x="2382" y="38457"/>
                        </a:cubicBezTo>
                        <a:cubicBezTo>
                          <a:pt x="2405" y="38434"/>
                          <a:pt x="2465" y="38386"/>
                          <a:pt x="2489" y="38338"/>
                        </a:cubicBezTo>
                        <a:cubicBezTo>
                          <a:pt x="2632" y="37636"/>
                          <a:pt x="2882" y="36945"/>
                          <a:pt x="2846" y="36231"/>
                        </a:cubicBezTo>
                        <a:cubicBezTo>
                          <a:pt x="2810" y="35695"/>
                          <a:pt x="2858" y="35159"/>
                          <a:pt x="2858" y="34624"/>
                        </a:cubicBezTo>
                        <a:cubicBezTo>
                          <a:pt x="2870" y="33969"/>
                          <a:pt x="2858" y="33290"/>
                          <a:pt x="2882" y="32635"/>
                        </a:cubicBezTo>
                        <a:cubicBezTo>
                          <a:pt x="2929" y="31469"/>
                          <a:pt x="2989" y="30290"/>
                          <a:pt x="3048" y="29111"/>
                        </a:cubicBezTo>
                        <a:cubicBezTo>
                          <a:pt x="3084" y="28682"/>
                          <a:pt x="3156" y="28254"/>
                          <a:pt x="3167" y="27813"/>
                        </a:cubicBezTo>
                        <a:cubicBezTo>
                          <a:pt x="3203" y="27301"/>
                          <a:pt x="3167" y="26777"/>
                          <a:pt x="3203" y="26254"/>
                        </a:cubicBezTo>
                        <a:cubicBezTo>
                          <a:pt x="3227" y="25825"/>
                          <a:pt x="3322" y="25396"/>
                          <a:pt x="3298" y="24956"/>
                        </a:cubicBezTo>
                        <a:cubicBezTo>
                          <a:pt x="3287" y="24420"/>
                          <a:pt x="3167" y="23884"/>
                          <a:pt x="3167" y="23348"/>
                        </a:cubicBezTo>
                        <a:cubicBezTo>
                          <a:pt x="3156" y="22015"/>
                          <a:pt x="3215" y="20693"/>
                          <a:pt x="3036" y="19348"/>
                        </a:cubicBezTo>
                        <a:cubicBezTo>
                          <a:pt x="2882" y="18253"/>
                          <a:pt x="2929" y="17133"/>
                          <a:pt x="2882" y="16026"/>
                        </a:cubicBezTo>
                        <a:cubicBezTo>
                          <a:pt x="2822" y="14586"/>
                          <a:pt x="2763" y="13133"/>
                          <a:pt x="2703" y="11668"/>
                        </a:cubicBezTo>
                        <a:cubicBezTo>
                          <a:pt x="2703" y="11478"/>
                          <a:pt x="2644" y="11299"/>
                          <a:pt x="2608" y="11109"/>
                        </a:cubicBezTo>
                        <a:cubicBezTo>
                          <a:pt x="2382" y="10192"/>
                          <a:pt x="2358" y="9323"/>
                          <a:pt x="2560" y="8406"/>
                        </a:cubicBezTo>
                        <a:cubicBezTo>
                          <a:pt x="2739" y="7561"/>
                          <a:pt x="2798" y="6704"/>
                          <a:pt x="2810" y="5834"/>
                        </a:cubicBezTo>
                        <a:cubicBezTo>
                          <a:pt x="2822" y="4811"/>
                          <a:pt x="2739" y="3798"/>
                          <a:pt x="2691" y="2775"/>
                        </a:cubicBezTo>
                        <a:cubicBezTo>
                          <a:pt x="2679" y="2441"/>
                          <a:pt x="2655" y="2120"/>
                          <a:pt x="2620" y="1786"/>
                        </a:cubicBezTo>
                        <a:cubicBezTo>
                          <a:pt x="2560" y="1346"/>
                          <a:pt x="2453" y="893"/>
                          <a:pt x="2382" y="453"/>
                        </a:cubicBezTo>
                        <a:cubicBezTo>
                          <a:pt x="2346" y="286"/>
                          <a:pt x="2394" y="108"/>
                          <a:pt x="2227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51" name="Google Shape;851;p58"/>
                  <p:cNvSpPr/>
                  <p:nvPr/>
                </p:nvSpPr>
                <p:spPr>
                  <a:xfrm>
                    <a:off x="-849086" y="1010999"/>
                    <a:ext cx="86350" cy="839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4" h="33599" extrusionOk="0">
                        <a:moveTo>
                          <a:pt x="1752" y="0"/>
                        </a:moveTo>
                        <a:cubicBezTo>
                          <a:pt x="1609" y="0"/>
                          <a:pt x="1461" y="12"/>
                          <a:pt x="1310" y="35"/>
                        </a:cubicBezTo>
                        <a:cubicBezTo>
                          <a:pt x="941" y="95"/>
                          <a:pt x="763" y="214"/>
                          <a:pt x="655" y="416"/>
                        </a:cubicBezTo>
                        <a:cubicBezTo>
                          <a:pt x="512" y="761"/>
                          <a:pt x="334" y="1095"/>
                          <a:pt x="215" y="1416"/>
                        </a:cubicBezTo>
                        <a:cubicBezTo>
                          <a:pt x="120" y="1666"/>
                          <a:pt x="1" y="1940"/>
                          <a:pt x="48" y="2190"/>
                        </a:cubicBezTo>
                        <a:cubicBezTo>
                          <a:pt x="215" y="3143"/>
                          <a:pt x="96" y="4131"/>
                          <a:pt x="679" y="5048"/>
                        </a:cubicBezTo>
                        <a:cubicBezTo>
                          <a:pt x="715" y="5119"/>
                          <a:pt x="739" y="5179"/>
                          <a:pt x="751" y="5262"/>
                        </a:cubicBezTo>
                        <a:cubicBezTo>
                          <a:pt x="953" y="6179"/>
                          <a:pt x="1191" y="7107"/>
                          <a:pt x="1370" y="8024"/>
                        </a:cubicBezTo>
                        <a:cubicBezTo>
                          <a:pt x="1453" y="8369"/>
                          <a:pt x="1465" y="8739"/>
                          <a:pt x="1298" y="9048"/>
                        </a:cubicBezTo>
                        <a:cubicBezTo>
                          <a:pt x="1120" y="9382"/>
                          <a:pt x="1108" y="9691"/>
                          <a:pt x="1096" y="10024"/>
                        </a:cubicBezTo>
                        <a:cubicBezTo>
                          <a:pt x="1048" y="10596"/>
                          <a:pt x="1001" y="11167"/>
                          <a:pt x="917" y="11727"/>
                        </a:cubicBezTo>
                        <a:cubicBezTo>
                          <a:pt x="810" y="12310"/>
                          <a:pt x="679" y="12894"/>
                          <a:pt x="870" y="13489"/>
                        </a:cubicBezTo>
                        <a:cubicBezTo>
                          <a:pt x="929" y="13632"/>
                          <a:pt x="882" y="13799"/>
                          <a:pt x="882" y="13953"/>
                        </a:cubicBezTo>
                        <a:cubicBezTo>
                          <a:pt x="858" y="14727"/>
                          <a:pt x="798" y="15501"/>
                          <a:pt x="774" y="16275"/>
                        </a:cubicBezTo>
                        <a:cubicBezTo>
                          <a:pt x="751" y="17204"/>
                          <a:pt x="798" y="18144"/>
                          <a:pt x="751" y="19085"/>
                        </a:cubicBezTo>
                        <a:cubicBezTo>
                          <a:pt x="679" y="20526"/>
                          <a:pt x="739" y="21990"/>
                          <a:pt x="620" y="23443"/>
                        </a:cubicBezTo>
                        <a:cubicBezTo>
                          <a:pt x="465" y="25133"/>
                          <a:pt x="584" y="26812"/>
                          <a:pt x="596" y="28491"/>
                        </a:cubicBezTo>
                        <a:cubicBezTo>
                          <a:pt x="596" y="28705"/>
                          <a:pt x="643" y="28920"/>
                          <a:pt x="763" y="29098"/>
                        </a:cubicBezTo>
                        <a:cubicBezTo>
                          <a:pt x="1155" y="29729"/>
                          <a:pt x="1096" y="30360"/>
                          <a:pt x="1013" y="31003"/>
                        </a:cubicBezTo>
                        <a:cubicBezTo>
                          <a:pt x="977" y="31360"/>
                          <a:pt x="917" y="31741"/>
                          <a:pt x="917" y="32099"/>
                        </a:cubicBezTo>
                        <a:cubicBezTo>
                          <a:pt x="929" y="32646"/>
                          <a:pt x="1239" y="33134"/>
                          <a:pt x="1929" y="33599"/>
                        </a:cubicBezTo>
                        <a:cubicBezTo>
                          <a:pt x="2322" y="33123"/>
                          <a:pt x="2537" y="32658"/>
                          <a:pt x="2525" y="32158"/>
                        </a:cubicBezTo>
                        <a:cubicBezTo>
                          <a:pt x="2417" y="31051"/>
                          <a:pt x="2787" y="29979"/>
                          <a:pt x="2882" y="28896"/>
                        </a:cubicBezTo>
                        <a:cubicBezTo>
                          <a:pt x="2918" y="28253"/>
                          <a:pt x="3120" y="27634"/>
                          <a:pt x="3179" y="26991"/>
                        </a:cubicBezTo>
                        <a:cubicBezTo>
                          <a:pt x="3251" y="26229"/>
                          <a:pt x="3263" y="25467"/>
                          <a:pt x="3299" y="24705"/>
                        </a:cubicBezTo>
                        <a:cubicBezTo>
                          <a:pt x="3358" y="22752"/>
                          <a:pt x="3418" y="20800"/>
                          <a:pt x="3453" y="18835"/>
                        </a:cubicBezTo>
                        <a:cubicBezTo>
                          <a:pt x="3453" y="18692"/>
                          <a:pt x="3418" y="18549"/>
                          <a:pt x="3418" y="18418"/>
                        </a:cubicBezTo>
                        <a:lnTo>
                          <a:pt x="3418" y="16490"/>
                        </a:lnTo>
                        <a:cubicBezTo>
                          <a:pt x="3418" y="16109"/>
                          <a:pt x="3453" y="15739"/>
                          <a:pt x="3441" y="15347"/>
                        </a:cubicBezTo>
                        <a:cubicBezTo>
                          <a:pt x="3418" y="14846"/>
                          <a:pt x="3334" y="14323"/>
                          <a:pt x="3299" y="13799"/>
                        </a:cubicBezTo>
                        <a:cubicBezTo>
                          <a:pt x="3251" y="13191"/>
                          <a:pt x="3239" y="12596"/>
                          <a:pt x="3179" y="11989"/>
                        </a:cubicBezTo>
                        <a:cubicBezTo>
                          <a:pt x="3144" y="11691"/>
                          <a:pt x="3025" y="11406"/>
                          <a:pt x="3013" y="11108"/>
                        </a:cubicBezTo>
                        <a:cubicBezTo>
                          <a:pt x="2941" y="10036"/>
                          <a:pt x="2858" y="8965"/>
                          <a:pt x="2834" y="7893"/>
                        </a:cubicBezTo>
                        <a:cubicBezTo>
                          <a:pt x="2798" y="7191"/>
                          <a:pt x="2822" y="6476"/>
                          <a:pt x="2882" y="5762"/>
                        </a:cubicBezTo>
                        <a:cubicBezTo>
                          <a:pt x="2941" y="5119"/>
                          <a:pt x="3072" y="4500"/>
                          <a:pt x="3179" y="3857"/>
                        </a:cubicBezTo>
                        <a:cubicBezTo>
                          <a:pt x="3215" y="3607"/>
                          <a:pt x="3263" y="3333"/>
                          <a:pt x="3299" y="3083"/>
                        </a:cubicBezTo>
                        <a:cubicBezTo>
                          <a:pt x="3394" y="2262"/>
                          <a:pt x="3334" y="1464"/>
                          <a:pt x="3025" y="654"/>
                        </a:cubicBezTo>
                        <a:cubicBezTo>
                          <a:pt x="2843" y="204"/>
                          <a:pt x="2344" y="0"/>
                          <a:pt x="1752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852" name="Google Shape;852;p58"/>
                <p:cNvSpPr/>
                <p:nvPr/>
              </p:nvSpPr>
              <p:spPr>
                <a:xfrm>
                  <a:off x="5419866" y="1571931"/>
                  <a:ext cx="84850" cy="19503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94" h="68597" extrusionOk="0">
                      <a:moveTo>
                        <a:pt x="1748" y="0"/>
                      </a:moveTo>
                      <a:cubicBezTo>
                        <a:pt x="1677" y="0"/>
                        <a:pt x="1599" y="39"/>
                        <a:pt x="1488" y="111"/>
                      </a:cubicBezTo>
                      <a:cubicBezTo>
                        <a:pt x="1131" y="337"/>
                        <a:pt x="941" y="611"/>
                        <a:pt x="917" y="992"/>
                      </a:cubicBezTo>
                      <a:cubicBezTo>
                        <a:pt x="905" y="1302"/>
                        <a:pt x="917" y="1611"/>
                        <a:pt x="893" y="1921"/>
                      </a:cubicBezTo>
                      <a:cubicBezTo>
                        <a:pt x="857" y="2219"/>
                        <a:pt x="655" y="2492"/>
                        <a:pt x="738" y="2838"/>
                      </a:cubicBezTo>
                      <a:cubicBezTo>
                        <a:pt x="822" y="3112"/>
                        <a:pt x="714" y="3445"/>
                        <a:pt x="679" y="3754"/>
                      </a:cubicBezTo>
                      <a:cubicBezTo>
                        <a:pt x="667" y="3909"/>
                        <a:pt x="619" y="4040"/>
                        <a:pt x="595" y="4171"/>
                      </a:cubicBezTo>
                      <a:cubicBezTo>
                        <a:pt x="476" y="4755"/>
                        <a:pt x="298" y="5338"/>
                        <a:pt x="250" y="5910"/>
                      </a:cubicBezTo>
                      <a:cubicBezTo>
                        <a:pt x="191" y="6743"/>
                        <a:pt x="238" y="7576"/>
                        <a:pt x="238" y="8410"/>
                      </a:cubicBezTo>
                      <a:cubicBezTo>
                        <a:pt x="238" y="8517"/>
                        <a:pt x="262" y="8612"/>
                        <a:pt x="262" y="8696"/>
                      </a:cubicBezTo>
                      <a:cubicBezTo>
                        <a:pt x="286" y="9172"/>
                        <a:pt x="298" y="9648"/>
                        <a:pt x="298" y="10124"/>
                      </a:cubicBezTo>
                      <a:cubicBezTo>
                        <a:pt x="298" y="10279"/>
                        <a:pt x="238" y="10434"/>
                        <a:pt x="238" y="10589"/>
                      </a:cubicBezTo>
                      <a:cubicBezTo>
                        <a:pt x="238" y="11363"/>
                        <a:pt x="262" y="12148"/>
                        <a:pt x="321" y="12922"/>
                      </a:cubicBezTo>
                      <a:cubicBezTo>
                        <a:pt x="381" y="13744"/>
                        <a:pt x="345" y="14565"/>
                        <a:pt x="357" y="15375"/>
                      </a:cubicBezTo>
                      <a:cubicBezTo>
                        <a:pt x="357" y="15577"/>
                        <a:pt x="417" y="15780"/>
                        <a:pt x="429" y="15970"/>
                      </a:cubicBezTo>
                      <a:cubicBezTo>
                        <a:pt x="476" y="16423"/>
                        <a:pt x="536" y="16887"/>
                        <a:pt x="548" y="17328"/>
                      </a:cubicBezTo>
                      <a:cubicBezTo>
                        <a:pt x="583" y="18280"/>
                        <a:pt x="560" y="19244"/>
                        <a:pt x="583" y="20197"/>
                      </a:cubicBezTo>
                      <a:cubicBezTo>
                        <a:pt x="583" y="20376"/>
                        <a:pt x="643" y="20578"/>
                        <a:pt x="643" y="20757"/>
                      </a:cubicBezTo>
                      <a:cubicBezTo>
                        <a:pt x="619" y="20947"/>
                        <a:pt x="560" y="21149"/>
                        <a:pt x="560" y="21352"/>
                      </a:cubicBezTo>
                      <a:cubicBezTo>
                        <a:pt x="560" y="23733"/>
                        <a:pt x="548" y="26126"/>
                        <a:pt x="560" y="28508"/>
                      </a:cubicBezTo>
                      <a:cubicBezTo>
                        <a:pt x="560" y="28924"/>
                        <a:pt x="476" y="29341"/>
                        <a:pt x="524" y="29758"/>
                      </a:cubicBezTo>
                      <a:cubicBezTo>
                        <a:pt x="548" y="30008"/>
                        <a:pt x="441" y="30246"/>
                        <a:pt x="441" y="30496"/>
                      </a:cubicBezTo>
                      <a:cubicBezTo>
                        <a:pt x="464" y="30960"/>
                        <a:pt x="524" y="31436"/>
                        <a:pt x="548" y="31901"/>
                      </a:cubicBezTo>
                      <a:cubicBezTo>
                        <a:pt x="560" y="31984"/>
                        <a:pt x="548" y="32067"/>
                        <a:pt x="583" y="32139"/>
                      </a:cubicBezTo>
                      <a:cubicBezTo>
                        <a:pt x="857" y="32746"/>
                        <a:pt x="893" y="33389"/>
                        <a:pt x="893" y="34032"/>
                      </a:cubicBezTo>
                      <a:cubicBezTo>
                        <a:pt x="893" y="34223"/>
                        <a:pt x="941" y="34425"/>
                        <a:pt x="1012" y="34627"/>
                      </a:cubicBezTo>
                      <a:cubicBezTo>
                        <a:pt x="1095" y="34842"/>
                        <a:pt x="1179" y="35044"/>
                        <a:pt x="1060" y="35258"/>
                      </a:cubicBezTo>
                      <a:cubicBezTo>
                        <a:pt x="1012" y="35354"/>
                        <a:pt x="1012" y="35461"/>
                        <a:pt x="1012" y="35544"/>
                      </a:cubicBezTo>
                      <a:cubicBezTo>
                        <a:pt x="1024" y="35842"/>
                        <a:pt x="1036" y="36139"/>
                        <a:pt x="786" y="36389"/>
                      </a:cubicBezTo>
                      <a:cubicBezTo>
                        <a:pt x="714" y="36473"/>
                        <a:pt x="702" y="36568"/>
                        <a:pt x="679" y="36663"/>
                      </a:cubicBezTo>
                      <a:cubicBezTo>
                        <a:pt x="619" y="37068"/>
                        <a:pt x="595" y="37461"/>
                        <a:pt x="548" y="37866"/>
                      </a:cubicBezTo>
                      <a:cubicBezTo>
                        <a:pt x="500" y="38271"/>
                        <a:pt x="619" y="38652"/>
                        <a:pt x="583" y="39068"/>
                      </a:cubicBezTo>
                      <a:cubicBezTo>
                        <a:pt x="488" y="39985"/>
                        <a:pt x="560" y="40890"/>
                        <a:pt x="441" y="41795"/>
                      </a:cubicBezTo>
                      <a:cubicBezTo>
                        <a:pt x="369" y="42319"/>
                        <a:pt x="524" y="42855"/>
                        <a:pt x="226" y="43355"/>
                      </a:cubicBezTo>
                      <a:cubicBezTo>
                        <a:pt x="202" y="43390"/>
                        <a:pt x="202" y="43414"/>
                        <a:pt x="202" y="43450"/>
                      </a:cubicBezTo>
                      <a:cubicBezTo>
                        <a:pt x="167" y="44069"/>
                        <a:pt x="0" y="44700"/>
                        <a:pt x="71" y="45343"/>
                      </a:cubicBezTo>
                      <a:cubicBezTo>
                        <a:pt x="131" y="46010"/>
                        <a:pt x="71" y="46676"/>
                        <a:pt x="179" y="47343"/>
                      </a:cubicBezTo>
                      <a:cubicBezTo>
                        <a:pt x="286" y="48022"/>
                        <a:pt x="262" y="48712"/>
                        <a:pt x="310" y="49403"/>
                      </a:cubicBezTo>
                      <a:cubicBezTo>
                        <a:pt x="321" y="49653"/>
                        <a:pt x="369" y="49891"/>
                        <a:pt x="405" y="50141"/>
                      </a:cubicBezTo>
                      <a:cubicBezTo>
                        <a:pt x="429" y="50427"/>
                        <a:pt x="488" y="50701"/>
                        <a:pt x="500" y="50975"/>
                      </a:cubicBezTo>
                      <a:cubicBezTo>
                        <a:pt x="524" y="51475"/>
                        <a:pt x="500" y="51975"/>
                        <a:pt x="524" y="52487"/>
                      </a:cubicBezTo>
                      <a:cubicBezTo>
                        <a:pt x="524" y="52641"/>
                        <a:pt x="548" y="52820"/>
                        <a:pt x="595" y="52987"/>
                      </a:cubicBezTo>
                      <a:cubicBezTo>
                        <a:pt x="762" y="53642"/>
                        <a:pt x="833" y="54296"/>
                        <a:pt x="798" y="54951"/>
                      </a:cubicBezTo>
                      <a:cubicBezTo>
                        <a:pt x="774" y="55439"/>
                        <a:pt x="726" y="55939"/>
                        <a:pt x="726" y="56428"/>
                      </a:cubicBezTo>
                      <a:cubicBezTo>
                        <a:pt x="726" y="57975"/>
                        <a:pt x="738" y="59535"/>
                        <a:pt x="726" y="61083"/>
                      </a:cubicBezTo>
                      <a:cubicBezTo>
                        <a:pt x="714" y="61535"/>
                        <a:pt x="595" y="61976"/>
                        <a:pt x="536" y="62428"/>
                      </a:cubicBezTo>
                      <a:cubicBezTo>
                        <a:pt x="488" y="62738"/>
                        <a:pt x="429" y="63036"/>
                        <a:pt x="417" y="63345"/>
                      </a:cubicBezTo>
                      <a:cubicBezTo>
                        <a:pt x="405" y="63512"/>
                        <a:pt x="464" y="63690"/>
                        <a:pt x="488" y="63857"/>
                      </a:cubicBezTo>
                      <a:cubicBezTo>
                        <a:pt x="548" y="64250"/>
                        <a:pt x="607" y="64655"/>
                        <a:pt x="679" y="65060"/>
                      </a:cubicBezTo>
                      <a:cubicBezTo>
                        <a:pt x="798" y="65714"/>
                        <a:pt x="976" y="66369"/>
                        <a:pt x="1036" y="67036"/>
                      </a:cubicBezTo>
                      <a:cubicBezTo>
                        <a:pt x="1072" y="67524"/>
                        <a:pt x="1214" y="67989"/>
                        <a:pt x="1381" y="68453"/>
                      </a:cubicBezTo>
                      <a:cubicBezTo>
                        <a:pt x="1426" y="68557"/>
                        <a:pt x="1485" y="68596"/>
                        <a:pt x="1563" y="68596"/>
                      </a:cubicBezTo>
                      <a:cubicBezTo>
                        <a:pt x="1610" y="68596"/>
                        <a:pt x="1664" y="68582"/>
                        <a:pt x="1726" y="68560"/>
                      </a:cubicBezTo>
                      <a:cubicBezTo>
                        <a:pt x="2012" y="68465"/>
                        <a:pt x="2107" y="68286"/>
                        <a:pt x="2203" y="68060"/>
                      </a:cubicBezTo>
                      <a:cubicBezTo>
                        <a:pt x="2465" y="67441"/>
                        <a:pt x="2512" y="66774"/>
                        <a:pt x="2750" y="66131"/>
                      </a:cubicBezTo>
                      <a:cubicBezTo>
                        <a:pt x="2965" y="65595"/>
                        <a:pt x="2977" y="65048"/>
                        <a:pt x="2798" y="64452"/>
                      </a:cubicBezTo>
                      <a:cubicBezTo>
                        <a:pt x="2584" y="63798"/>
                        <a:pt x="2667" y="63083"/>
                        <a:pt x="2810" y="62405"/>
                      </a:cubicBezTo>
                      <a:cubicBezTo>
                        <a:pt x="2941" y="61845"/>
                        <a:pt x="3024" y="61262"/>
                        <a:pt x="3060" y="60702"/>
                      </a:cubicBezTo>
                      <a:cubicBezTo>
                        <a:pt x="3143" y="59773"/>
                        <a:pt x="3096" y="58833"/>
                        <a:pt x="3084" y="57916"/>
                      </a:cubicBezTo>
                      <a:cubicBezTo>
                        <a:pt x="3060" y="57463"/>
                        <a:pt x="2988" y="57035"/>
                        <a:pt x="2977" y="56606"/>
                      </a:cubicBezTo>
                      <a:cubicBezTo>
                        <a:pt x="2965" y="56249"/>
                        <a:pt x="2941" y="55880"/>
                        <a:pt x="2988" y="55523"/>
                      </a:cubicBezTo>
                      <a:cubicBezTo>
                        <a:pt x="3036" y="55166"/>
                        <a:pt x="3310" y="54820"/>
                        <a:pt x="3108" y="54427"/>
                      </a:cubicBezTo>
                      <a:cubicBezTo>
                        <a:pt x="3084" y="54404"/>
                        <a:pt x="3143" y="54344"/>
                        <a:pt x="3155" y="54296"/>
                      </a:cubicBezTo>
                      <a:cubicBezTo>
                        <a:pt x="3203" y="54011"/>
                        <a:pt x="3262" y="53749"/>
                        <a:pt x="3274" y="53463"/>
                      </a:cubicBezTo>
                      <a:cubicBezTo>
                        <a:pt x="3286" y="53261"/>
                        <a:pt x="3203" y="53034"/>
                        <a:pt x="3203" y="52820"/>
                      </a:cubicBezTo>
                      <a:cubicBezTo>
                        <a:pt x="3215" y="52189"/>
                        <a:pt x="3250" y="51546"/>
                        <a:pt x="3310" y="50903"/>
                      </a:cubicBezTo>
                      <a:cubicBezTo>
                        <a:pt x="3334" y="50546"/>
                        <a:pt x="3227" y="50189"/>
                        <a:pt x="3286" y="49832"/>
                      </a:cubicBezTo>
                      <a:cubicBezTo>
                        <a:pt x="3346" y="49534"/>
                        <a:pt x="3358" y="49236"/>
                        <a:pt x="3393" y="48939"/>
                      </a:cubicBezTo>
                      <a:cubicBezTo>
                        <a:pt x="3393" y="48867"/>
                        <a:pt x="3334" y="48796"/>
                        <a:pt x="3322" y="48712"/>
                      </a:cubicBezTo>
                      <a:cubicBezTo>
                        <a:pt x="3155" y="48141"/>
                        <a:pt x="3036" y="47557"/>
                        <a:pt x="3060" y="46962"/>
                      </a:cubicBezTo>
                      <a:cubicBezTo>
                        <a:pt x="3084" y="46653"/>
                        <a:pt x="3084" y="46331"/>
                        <a:pt x="3060" y="46022"/>
                      </a:cubicBezTo>
                      <a:cubicBezTo>
                        <a:pt x="3036" y="45783"/>
                        <a:pt x="3012" y="45533"/>
                        <a:pt x="2929" y="45295"/>
                      </a:cubicBezTo>
                      <a:cubicBezTo>
                        <a:pt x="2834" y="44950"/>
                        <a:pt x="2727" y="44593"/>
                        <a:pt x="2738" y="44236"/>
                      </a:cubicBezTo>
                      <a:cubicBezTo>
                        <a:pt x="2786" y="43509"/>
                        <a:pt x="2810" y="42795"/>
                        <a:pt x="2858" y="42081"/>
                      </a:cubicBezTo>
                      <a:lnTo>
                        <a:pt x="2858" y="42033"/>
                      </a:lnTo>
                      <a:cubicBezTo>
                        <a:pt x="3012" y="41366"/>
                        <a:pt x="3012" y="40676"/>
                        <a:pt x="2858" y="39997"/>
                      </a:cubicBezTo>
                      <a:cubicBezTo>
                        <a:pt x="2846" y="39902"/>
                        <a:pt x="2858" y="39807"/>
                        <a:pt x="2869" y="39711"/>
                      </a:cubicBezTo>
                      <a:cubicBezTo>
                        <a:pt x="2953" y="39283"/>
                        <a:pt x="3167" y="38854"/>
                        <a:pt x="2977" y="38390"/>
                      </a:cubicBezTo>
                      <a:cubicBezTo>
                        <a:pt x="2977" y="38354"/>
                        <a:pt x="2977" y="38330"/>
                        <a:pt x="2988" y="38294"/>
                      </a:cubicBezTo>
                      <a:cubicBezTo>
                        <a:pt x="3203" y="37735"/>
                        <a:pt x="3012" y="37199"/>
                        <a:pt x="2750" y="36675"/>
                      </a:cubicBezTo>
                      <a:cubicBezTo>
                        <a:pt x="2596" y="36318"/>
                        <a:pt x="2512" y="35913"/>
                        <a:pt x="2048" y="35711"/>
                      </a:cubicBezTo>
                      <a:cubicBezTo>
                        <a:pt x="2024" y="35699"/>
                        <a:pt x="2036" y="35604"/>
                        <a:pt x="2036" y="35544"/>
                      </a:cubicBezTo>
                      <a:cubicBezTo>
                        <a:pt x="2024" y="35354"/>
                        <a:pt x="2250" y="35187"/>
                        <a:pt x="2096" y="34961"/>
                      </a:cubicBezTo>
                      <a:cubicBezTo>
                        <a:pt x="1929" y="34746"/>
                        <a:pt x="1976" y="34484"/>
                        <a:pt x="2084" y="34246"/>
                      </a:cubicBezTo>
                      <a:cubicBezTo>
                        <a:pt x="2131" y="34151"/>
                        <a:pt x="2191" y="34008"/>
                        <a:pt x="2167" y="33889"/>
                      </a:cubicBezTo>
                      <a:cubicBezTo>
                        <a:pt x="2155" y="33544"/>
                        <a:pt x="2298" y="33199"/>
                        <a:pt x="2429" y="32853"/>
                      </a:cubicBezTo>
                      <a:cubicBezTo>
                        <a:pt x="2488" y="32722"/>
                        <a:pt x="2607" y="32603"/>
                        <a:pt x="2631" y="32460"/>
                      </a:cubicBezTo>
                      <a:cubicBezTo>
                        <a:pt x="2727" y="32079"/>
                        <a:pt x="2917" y="31722"/>
                        <a:pt x="2798" y="31294"/>
                      </a:cubicBezTo>
                      <a:cubicBezTo>
                        <a:pt x="2727" y="31008"/>
                        <a:pt x="2858" y="30663"/>
                        <a:pt x="2858" y="30353"/>
                      </a:cubicBezTo>
                      <a:cubicBezTo>
                        <a:pt x="2858" y="30115"/>
                        <a:pt x="2834" y="29889"/>
                        <a:pt x="2798" y="29651"/>
                      </a:cubicBezTo>
                      <a:cubicBezTo>
                        <a:pt x="2786" y="29579"/>
                        <a:pt x="2750" y="29508"/>
                        <a:pt x="2762" y="29424"/>
                      </a:cubicBezTo>
                      <a:cubicBezTo>
                        <a:pt x="2917" y="28758"/>
                        <a:pt x="2988" y="28079"/>
                        <a:pt x="2988" y="27388"/>
                      </a:cubicBezTo>
                      <a:cubicBezTo>
                        <a:pt x="2988" y="27317"/>
                        <a:pt x="3036" y="27245"/>
                        <a:pt x="3036" y="27162"/>
                      </a:cubicBezTo>
                      <a:cubicBezTo>
                        <a:pt x="3048" y="26722"/>
                        <a:pt x="3048" y="26293"/>
                        <a:pt x="3060" y="25852"/>
                      </a:cubicBezTo>
                      <a:cubicBezTo>
                        <a:pt x="3060" y="25579"/>
                        <a:pt x="2941" y="25305"/>
                        <a:pt x="3060" y="25007"/>
                      </a:cubicBezTo>
                      <a:cubicBezTo>
                        <a:pt x="3119" y="24876"/>
                        <a:pt x="3084" y="24698"/>
                        <a:pt x="3060" y="24555"/>
                      </a:cubicBezTo>
                      <a:cubicBezTo>
                        <a:pt x="3048" y="24436"/>
                        <a:pt x="3000" y="24328"/>
                        <a:pt x="3000" y="24221"/>
                      </a:cubicBezTo>
                      <a:cubicBezTo>
                        <a:pt x="2988" y="23102"/>
                        <a:pt x="2917" y="21971"/>
                        <a:pt x="3203" y="20864"/>
                      </a:cubicBezTo>
                      <a:cubicBezTo>
                        <a:pt x="3298" y="20459"/>
                        <a:pt x="3084" y="20042"/>
                        <a:pt x="3167" y="19614"/>
                      </a:cubicBezTo>
                      <a:cubicBezTo>
                        <a:pt x="3239" y="19221"/>
                        <a:pt x="3119" y="18816"/>
                        <a:pt x="3096" y="18423"/>
                      </a:cubicBezTo>
                      <a:cubicBezTo>
                        <a:pt x="3096" y="18280"/>
                        <a:pt x="3096" y="18137"/>
                        <a:pt x="3084" y="18006"/>
                      </a:cubicBezTo>
                      <a:cubicBezTo>
                        <a:pt x="3024" y="17447"/>
                        <a:pt x="2929" y="16887"/>
                        <a:pt x="2881" y="16339"/>
                      </a:cubicBezTo>
                      <a:cubicBezTo>
                        <a:pt x="2869" y="16113"/>
                        <a:pt x="2965" y="15887"/>
                        <a:pt x="2977" y="15649"/>
                      </a:cubicBezTo>
                      <a:cubicBezTo>
                        <a:pt x="2988" y="15149"/>
                        <a:pt x="2977" y="14625"/>
                        <a:pt x="2988" y="14101"/>
                      </a:cubicBezTo>
                      <a:cubicBezTo>
                        <a:pt x="3000" y="13577"/>
                        <a:pt x="2738" y="13101"/>
                        <a:pt x="2727" y="12589"/>
                      </a:cubicBezTo>
                      <a:cubicBezTo>
                        <a:pt x="2727" y="12232"/>
                        <a:pt x="2679" y="11875"/>
                        <a:pt x="2643" y="11517"/>
                      </a:cubicBezTo>
                      <a:cubicBezTo>
                        <a:pt x="2619" y="11160"/>
                        <a:pt x="2548" y="10803"/>
                        <a:pt x="2548" y="10446"/>
                      </a:cubicBezTo>
                      <a:cubicBezTo>
                        <a:pt x="2560" y="9827"/>
                        <a:pt x="2631" y="9219"/>
                        <a:pt x="2643" y="8612"/>
                      </a:cubicBezTo>
                      <a:cubicBezTo>
                        <a:pt x="2679" y="7910"/>
                        <a:pt x="2667" y="7195"/>
                        <a:pt x="2667" y="6493"/>
                      </a:cubicBezTo>
                      <a:cubicBezTo>
                        <a:pt x="2667" y="6362"/>
                        <a:pt x="2667" y="6219"/>
                        <a:pt x="2703" y="6076"/>
                      </a:cubicBezTo>
                      <a:cubicBezTo>
                        <a:pt x="2846" y="5659"/>
                        <a:pt x="2917" y="5267"/>
                        <a:pt x="2881" y="4826"/>
                      </a:cubicBezTo>
                      <a:cubicBezTo>
                        <a:pt x="2869" y="4564"/>
                        <a:pt x="2881" y="4290"/>
                        <a:pt x="2881" y="4028"/>
                      </a:cubicBezTo>
                      <a:cubicBezTo>
                        <a:pt x="2869" y="3433"/>
                        <a:pt x="2917" y="2838"/>
                        <a:pt x="2869" y="2195"/>
                      </a:cubicBezTo>
                      <a:cubicBezTo>
                        <a:pt x="2810" y="1885"/>
                        <a:pt x="2762" y="1588"/>
                        <a:pt x="2584" y="1302"/>
                      </a:cubicBezTo>
                      <a:cubicBezTo>
                        <a:pt x="2548" y="1230"/>
                        <a:pt x="2548" y="1147"/>
                        <a:pt x="2512" y="1076"/>
                      </a:cubicBezTo>
                      <a:cubicBezTo>
                        <a:pt x="2381" y="766"/>
                        <a:pt x="2274" y="421"/>
                        <a:pt x="2012" y="159"/>
                      </a:cubicBezTo>
                      <a:cubicBezTo>
                        <a:pt x="1904" y="51"/>
                        <a:pt x="1830" y="0"/>
                        <a:pt x="1748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853" name="Google Shape;853;p58"/>
              <p:cNvGrpSpPr/>
              <p:nvPr/>
            </p:nvGrpSpPr>
            <p:grpSpPr>
              <a:xfrm>
                <a:off x="1704578" y="1588899"/>
                <a:ext cx="3827684" cy="4427860"/>
                <a:chOff x="1358154" y="1599813"/>
                <a:chExt cx="4289683" cy="4427860"/>
              </a:xfrm>
            </p:grpSpPr>
            <p:grpSp>
              <p:nvGrpSpPr>
                <p:cNvPr id="854" name="Google Shape;854;p58"/>
                <p:cNvGrpSpPr/>
                <p:nvPr/>
              </p:nvGrpSpPr>
              <p:grpSpPr>
                <a:xfrm rot="5400000">
                  <a:off x="3360893" y="-402925"/>
                  <a:ext cx="87525" cy="4093003"/>
                  <a:chOff x="-349750" y="1606770"/>
                  <a:chExt cx="87525" cy="1152180"/>
                </a:xfrm>
              </p:grpSpPr>
              <p:sp>
                <p:nvSpPr>
                  <p:cNvPr id="855" name="Google Shape;855;p58"/>
                  <p:cNvSpPr/>
                  <p:nvPr/>
                </p:nvSpPr>
                <p:spPr>
                  <a:xfrm>
                    <a:off x="-349750" y="1886775"/>
                    <a:ext cx="79200" cy="5381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68" h="21527" extrusionOk="0">
                        <a:moveTo>
                          <a:pt x="1857" y="1"/>
                        </a:moveTo>
                        <a:cubicBezTo>
                          <a:pt x="1534" y="1"/>
                          <a:pt x="1209" y="185"/>
                          <a:pt x="1107" y="496"/>
                        </a:cubicBezTo>
                        <a:cubicBezTo>
                          <a:pt x="953" y="901"/>
                          <a:pt x="774" y="1306"/>
                          <a:pt x="691" y="1723"/>
                        </a:cubicBezTo>
                        <a:cubicBezTo>
                          <a:pt x="572" y="2223"/>
                          <a:pt x="512" y="2747"/>
                          <a:pt x="453" y="3271"/>
                        </a:cubicBezTo>
                        <a:cubicBezTo>
                          <a:pt x="405" y="3616"/>
                          <a:pt x="393" y="3937"/>
                          <a:pt x="393" y="4283"/>
                        </a:cubicBezTo>
                        <a:cubicBezTo>
                          <a:pt x="417" y="5187"/>
                          <a:pt x="453" y="6104"/>
                          <a:pt x="476" y="7021"/>
                        </a:cubicBezTo>
                        <a:cubicBezTo>
                          <a:pt x="488" y="7342"/>
                          <a:pt x="488" y="7688"/>
                          <a:pt x="488" y="8021"/>
                        </a:cubicBezTo>
                        <a:cubicBezTo>
                          <a:pt x="488" y="8271"/>
                          <a:pt x="476" y="8533"/>
                          <a:pt x="488" y="8795"/>
                        </a:cubicBezTo>
                        <a:cubicBezTo>
                          <a:pt x="536" y="9569"/>
                          <a:pt x="488" y="10355"/>
                          <a:pt x="715" y="11117"/>
                        </a:cubicBezTo>
                        <a:cubicBezTo>
                          <a:pt x="762" y="11260"/>
                          <a:pt x="691" y="11438"/>
                          <a:pt x="667" y="11605"/>
                        </a:cubicBezTo>
                        <a:cubicBezTo>
                          <a:pt x="655" y="11795"/>
                          <a:pt x="655" y="12010"/>
                          <a:pt x="631" y="12212"/>
                        </a:cubicBezTo>
                        <a:cubicBezTo>
                          <a:pt x="572" y="12641"/>
                          <a:pt x="488" y="13093"/>
                          <a:pt x="417" y="13522"/>
                        </a:cubicBezTo>
                        <a:cubicBezTo>
                          <a:pt x="357" y="13855"/>
                          <a:pt x="274" y="14177"/>
                          <a:pt x="226" y="14510"/>
                        </a:cubicBezTo>
                        <a:cubicBezTo>
                          <a:pt x="167" y="14986"/>
                          <a:pt x="131" y="15474"/>
                          <a:pt x="84" y="15951"/>
                        </a:cubicBezTo>
                        <a:cubicBezTo>
                          <a:pt x="72" y="16177"/>
                          <a:pt x="48" y="16391"/>
                          <a:pt x="48" y="16617"/>
                        </a:cubicBezTo>
                        <a:cubicBezTo>
                          <a:pt x="48" y="17046"/>
                          <a:pt x="0" y="17487"/>
                          <a:pt x="48" y="17915"/>
                        </a:cubicBezTo>
                        <a:cubicBezTo>
                          <a:pt x="119" y="18689"/>
                          <a:pt x="226" y="19463"/>
                          <a:pt x="369" y="20237"/>
                        </a:cubicBezTo>
                        <a:cubicBezTo>
                          <a:pt x="429" y="20535"/>
                          <a:pt x="667" y="20820"/>
                          <a:pt x="846" y="21082"/>
                        </a:cubicBezTo>
                        <a:cubicBezTo>
                          <a:pt x="1054" y="21390"/>
                          <a:pt x="1318" y="21526"/>
                          <a:pt x="1663" y="21526"/>
                        </a:cubicBezTo>
                        <a:cubicBezTo>
                          <a:pt x="1771" y="21526"/>
                          <a:pt x="1887" y="21513"/>
                          <a:pt x="2012" y="21487"/>
                        </a:cubicBezTo>
                        <a:cubicBezTo>
                          <a:pt x="2524" y="21380"/>
                          <a:pt x="2667" y="21023"/>
                          <a:pt x="2798" y="20654"/>
                        </a:cubicBezTo>
                        <a:cubicBezTo>
                          <a:pt x="3120" y="19713"/>
                          <a:pt x="3024" y="18737"/>
                          <a:pt x="3108" y="17760"/>
                        </a:cubicBezTo>
                        <a:cubicBezTo>
                          <a:pt x="3167" y="17213"/>
                          <a:pt x="3108" y="16653"/>
                          <a:pt x="3084" y="16094"/>
                        </a:cubicBezTo>
                        <a:cubicBezTo>
                          <a:pt x="3048" y="15355"/>
                          <a:pt x="3001" y="14605"/>
                          <a:pt x="2941" y="13867"/>
                        </a:cubicBezTo>
                        <a:cubicBezTo>
                          <a:pt x="2929" y="13700"/>
                          <a:pt x="2858" y="13462"/>
                          <a:pt x="2739" y="13415"/>
                        </a:cubicBezTo>
                        <a:cubicBezTo>
                          <a:pt x="2429" y="13272"/>
                          <a:pt x="2441" y="13046"/>
                          <a:pt x="2441" y="12807"/>
                        </a:cubicBezTo>
                        <a:cubicBezTo>
                          <a:pt x="2453" y="11272"/>
                          <a:pt x="2393" y="9748"/>
                          <a:pt x="2489" y="8224"/>
                        </a:cubicBezTo>
                        <a:cubicBezTo>
                          <a:pt x="2560" y="7045"/>
                          <a:pt x="2524" y="5878"/>
                          <a:pt x="2453" y="4699"/>
                        </a:cubicBezTo>
                        <a:cubicBezTo>
                          <a:pt x="2381" y="3402"/>
                          <a:pt x="2441" y="2104"/>
                          <a:pt x="2441" y="854"/>
                        </a:cubicBezTo>
                        <a:cubicBezTo>
                          <a:pt x="2453" y="699"/>
                          <a:pt x="2500" y="556"/>
                          <a:pt x="2441" y="461"/>
                        </a:cubicBezTo>
                        <a:cubicBezTo>
                          <a:pt x="2441" y="354"/>
                          <a:pt x="2417" y="223"/>
                          <a:pt x="2334" y="163"/>
                        </a:cubicBezTo>
                        <a:cubicBezTo>
                          <a:pt x="2198" y="52"/>
                          <a:pt x="2028" y="1"/>
                          <a:pt x="1857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56" name="Google Shape;856;p58"/>
                  <p:cNvSpPr/>
                  <p:nvPr/>
                </p:nvSpPr>
                <p:spPr>
                  <a:xfrm>
                    <a:off x="-349450" y="2452325"/>
                    <a:ext cx="81575" cy="3066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63" h="12265" extrusionOk="0">
                        <a:moveTo>
                          <a:pt x="1820" y="1"/>
                        </a:moveTo>
                        <a:cubicBezTo>
                          <a:pt x="1416" y="1"/>
                          <a:pt x="1115" y="186"/>
                          <a:pt x="976" y="591"/>
                        </a:cubicBezTo>
                        <a:cubicBezTo>
                          <a:pt x="774" y="1115"/>
                          <a:pt x="572" y="1627"/>
                          <a:pt x="691" y="2223"/>
                        </a:cubicBezTo>
                        <a:cubicBezTo>
                          <a:pt x="762" y="2556"/>
                          <a:pt x="703" y="2901"/>
                          <a:pt x="655" y="3223"/>
                        </a:cubicBezTo>
                        <a:cubicBezTo>
                          <a:pt x="619" y="3532"/>
                          <a:pt x="512" y="3830"/>
                          <a:pt x="464" y="4151"/>
                        </a:cubicBezTo>
                        <a:cubicBezTo>
                          <a:pt x="417" y="4485"/>
                          <a:pt x="417" y="4830"/>
                          <a:pt x="381" y="5163"/>
                        </a:cubicBezTo>
                        <a:cubicBezTo>
                          <a:pt x="262" y="6116"/>
                          <a:pt x="155" y="7080"/>
                          <a:pt x="36" y="8045"/>
                        </a:cubicBezTo>
                        <a:cubicBezTo>
                          <a:pt x="48" y="8045"/>
                          <a:pt x="71" y="8045"/>
                          <a:pt x="72" y="8033"/>
                        </a:cubicBezTo>
                        <a:lnTo>
                          <a:pt x="72" y="8033"/>
                        </a:lnTo>
                        <a:cubicBezTo>
                          <a:pt x="72" y="8116"/>
                          <a:pt x="60" y="8223"/>
                          <a:pt x="60" y="8307"/>
                        </a:cubicBezTo>
                        <a:cubicBezTo>
                          <a:pt x="48" y="9069"/>
                          <a:pt x="0" y="9819"/>
                          <a:pt x="0" y="10557"/>
                        </a:cubicBezTo>
                        <a:cubicBezTo>
                          <a:pt x="0" y="11117"/>
                          <a:pt x="167" y="11605"/>
                          <a:pt x="869" y="11771"/>
                        </a:cubicBezTo>
                        <a:cubicBezTo>
                          <a:pt x="1012" y="11807"/>
                          <a:pt x="1143" y="11926"/>
                          <a:pt x="1262" y="12021"/>
                        </a:cubicBezTo>
                        <a:cubicBezTo>
                          <a:pt x="1486" y="12185"/>
                          <a:pt x="1693" y="12265"/>
                          <a:pt x="1888" y="12265"/>
                        </a:cubicBezTo>
                        <a:cubicBezTo>
                          <a:pt x="2147" y="12265"/>
                          <a:pt x="2383" y="12122"/>
                          <a:pt x="2608" y="11843"/>
                        </a:cubicBezTo>
                        <a:cubicBezTo>
                          <a:pt x="3203" y="11069"/>
                          <a:pt x="3262" y="10224"/>
                          <a:pt x="3108" y="9331"/>
                        </a:cubicBezTo>
                        <a:cubicBezTo>
                          <a:pt x="3012" y="8747"/>
                          <a:pt x="2977" y="8152"/>
                          <a:pt x="2953" y="7557"/>
                        </a:cubicBezTo>
                        <a:cubicBezTo>
                          <a:pt x="2941" y="6961"/>
                          <a:pt x="2965" y="6366"/>
                          <a:pt x="2941" y="5771"/>
                        </a:cubicBezTo>
                        <a:cubicBezTo>
                          <a:pt x="2893" y="4782"/>
                          <a:pt x="2846" y="3794"/>
                          <a:pt x="2774" y="2806"/>
                        </a:cubicBezTo>
                        <a:cubicBezTo>
                          <a:pt x="2727" y="2044"/>
                          <a:pt x="2643" y="1270"/>
                          <a:pt x="2572" y="520"/>
                        </a:cubicBezTo>
                        <a:cubicBezTo>
                          <a:pt x="2548" y="163"/>
                          <a:pt x="2310" y="44"/>
                          <a:pt x="1965" y="8"/>
                        </a:cubicBezTo>
                        <a:cubicBezTo>
                          <a:pt x="1915" y="3"/>
                          <a:pt x="1867" y="1"/>
                          <a:pt x="1820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57" name="Google Shape;857;p58"/>
                  <p:cNvSpPr/>
                  <p:nvPr/>
                </p:nvSpPr>
                <p:spPr>
                  <a:xfrm>
                    <a:off x="-336950" y="1606770"/>
                    <a:ext cx="74725" cy="168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89" h="6728" extrusionOk="0">
                        <a:moveTo>
                          <a:pt x="1268" y="1"/>
                        </a:moveTo>
                        <a:cubicBezTo>
                          <a:pt x="951" y="1"/>
                          <a:pt x="609" y="257"/>
                          <a:pt x="429" y="607"/>
                        </a:cubicBezTo>
                        <a:cubicBezTo>
                          <a:pt x="83" y="1274"/>
                          <a:pt x="0" y="2000"/>
                          <a:pt x="24" y="2739"/>
                        </a:cubicBezTo>
                        <a:cubicBezTo>
                          <a:pt x="72" y="3727"/>
                          <a:pt x="95" y="4715"/>
                          <a:pt x="131" y="5703"/>
                        </a:cubicBezTo>
                        <a:cubicBezTo>
                          <a:pt x="143" y="6108"/>
                          <a:pt x="441" y="6727"/>
                          <a:pt x="869" y="6727"/>
                        </a:cubicBezTo>
                        <a:cubicBezTo>
                          <a:pt x="1274" y="6727"/>
                          <a:pt x="1727" y="6715"/>
                          <a:pt x="2048" y="6549"/>
                        </a:cubicBezTo>
                        <a:cubicBezTo>
                          <a:pt x="2286" y="6429"/>
                          <a:pt x="2453" y="6060"/>
                          <a:pt x="2524" y="5763"/>
                        </a:cubicBezTo>
                        <a:cubicBezTo>
                          <a:pt x="2631" y="5334"/>
                          <a:pt x="2596" y="4882"/>
                          <a:pt x="2655" y="4441"/>
                        </a:cubicBezTo>
                        <a:cubicBezTo>
                          <a:pt x="2691" y="4215"/>
                          <a:pt x="2798" y="4001"/>
                          <a:pt x="2822" y="3786"/>
                        </a:cubicBezTo>
                        <a:cubicBezTo>
                          <a:pt x="2989" y="2667"/>
                          <a:pt x="2477" y="1655"/>
                          <a:pt x="2310" y="488"/>
                        </a:cubicBezTo>
                        <a:cubicBezTo>
                          <a:pt x="2215" y="667"/>
                          <a:pt x="2167" y="762"/>
                          <a:pt x="2108" y="881"/>
                        </a:cubicBezTo>
                        <a:cubicBezTo>
                          <a:pt x="2048" y="810"/>
                          <a:pt x="1977" y="762"/>
                          <a:pt x="2000" y="762"/>
                        </a:cubicBezTo>
                        <a:cubicBezTo>
                          <a:pt x="1988" y="369"/>
                          <a:pt x="1774" y="107"/>
                          <a:pt x="1381" y="12"/>
                        </a:cubicBezTo>
                        <a:cubicBezTo>
                          <a:pt x="1344" y="4"/>
                          <a:pt x="1307" y="1"/>
                          <a:pt x="1268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58" name="Google Shape;858;p58"/>
                  <p:cNvSpPr/>
                  <p:nvPr/>
                </p:nvSpPr>
                <p:spPr>
                  <a:xfrm>
                    <a:off x="-330400" y="1794875"/>
                    <a:ext cx="50625" cy="53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25" h="2154" extrusionOk="0">
                        <a:moveTo>
                          <a:pt x="1133" y="0"/>
                        </a:moveTo>
                        <a:cubicBezTo>
                          <a:pt x="1007" y="0"/>
                          <a:pt x="876" y="51"/>
                          <a:pt x="750" y="148"/>
                        </a:cubicBezTo>
                        <a:cubicBezTo>
                          <a:pt x="345" y="446"/>
                          <a:pt x="72" y="803"/>
                          <a:pt x="95" y="1339"/>
                        </a:cubicBezTo>
                        <a:cubicBezTo>
                          <a:pt x="0" y="1672"/>
                          <a:pt x="238" y="1910"/>
                          <a:pt x="548" y="2089"/>
                        </a:cubicBezTo>
                        <a:cubicBezTo>
                          <a:pt x="632" y="2134"/>
                          <a:pt x="714" y="2153"/>
                          <a:pt x="794" y="2153"/>
                        </a:cubicBezTo>
                        <a:cubicBezTo>
                          <a:pt x="1005" y="2153"/>
                          <a:pt x="1199" y="2019"/>
                          <a:pt x="1381" y="1898"/>
                        </a:cubicBezTo>
                        <a:cubicBezTo>
                          <a:pt x="1941" y="1553"/>
                          <a:pt x="2024" y="755"/>
                          <a:pt x="1512" y="184"/>
                        </a:cubicBezTo>
                        <a:cubicBezTo>
                          <a:pt x="1401" y="60"/>
                          <a:pt x="1270" y="0"/>
                          <a:pt x="1133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859" name="Google Shape;859;p58"/>
                <p:cNvSpPr/>
                <p:nvPr/>
              </p:nvSpPr>
              <p:spPr>
                <a:xfrm rot="5400000">
                  <a:off x="3461083" y="3840920"/>
                  <a:ext cx="83914" cy="42895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23" h="38476" extrusionOk="0">
                      <a:moveTo>
                        <a:pt x="2227" y="0"/>
                      </a:moveTo>
                      <a:cubicBezTo>
                        <a:pt x="1965" y="310"/>
                        <a:pt x="1798" y="691"/>
                        <a:pt x="1429" y="929"/>
                      </a:cubicBezTo>
                      <a:cubicBezTo>
                        <a:pt x="941" y="1191"/>
                        <a:pt x="774" y="1477"/>
                        <a:pt x="762" y="1858"/>
                      </a:cubicBezTo>
                      <a:cubicBezTo>
                        <a:pt x="739" y="2370"/>
                        <a:pt x="786" y="2870"/>
                        <a:pt x="655" y="3370"/>
                      </a:cubicBezTo>
                      <a:cubicBezTo>
                        <a:pt x="310" y="4632"/>
                        <a:pt x="48" y="5894"/>
                        <a:pt x="131" y="7192"/>
                      </a:cubicBezTo>
                      <a:cubicBezTo>
                        <a:pt x="143" y="7394"/>
                        <a:pt x="131" y="7608"/>
                        <a:pt x="191" y="7811"/>
                      </a:cubicBezTo>
                      <a:cubicBezTo>
                        <a:pt x="405" y="8668"/>
                        <a:pt x="798" y="9502"/>
                        <a:pt x="322" y="10359"/>
                      </a:cubicBezTo>
                      <a:cubicBezTo>
                        <a:pt x="262" y="10466"/>
                        <a:pt x="310" y="10597"/>
                        <a:pt x="298" y="10716"/>
                      </a:cubicBezTo>
                      <a:lnTo>
                        <a:pt x="167" y="12633"/>
                      </a:lnTo>
                      <a:cubicBezTo>
                        <a:pt x="131" y="12931"/>
                        <a:pt x="84" y="13216"/>
                        <a:pt x="84" y="13514"/>
                      </a:cubicBezTo>
                      <a:cubicBezTo>
                        <a:pt x="108" y="14574"/>
                        <a:pt x="143" y="15633"/>
                        <a:pt x="143" y="16681"/>
                      </a:cubicBezTo>
                      <a:cubicBezTo>
                        <a:pt x="143" y="17372"/>
                        <a:pt x="0" y="18074"/>
                        <a:pt x="24" y="18753"/>
                      </a:cubicBezTo>
                      <a:cubicBezTo>
                        <a:pt x="60" y="19717"/>
                        <a:pt x="191" y="20693"/>
                        <a:pt x="262" y="21658"/>
                      </a:cubicBezTo>
                      <a:cubicBezTo>
                        <a:pt x="298" y="21967"/>
                        <a:pt x="298" y="22277"/>
                        <a:pt x="250" y="22598"/>
                      </a:cubicBezTo>
                      <a:cubicBezTo>
                        <a:pt x="48" y="23920"/>
                        <a:pt x="239" y="25242"/>
                        <a:pt x="584" y="26563"/>
                      </a:cubicBezTo>
                      <a:cubicBezTo>
                        <a:pt x="762" y="27266"/>
                        <a:pt x="846" y="27980"/>
                        <a:pt x="953" y="28682"/>
                      </a:cubicBezTo>
                      <a:cubicBezTo>
                        <a:pt x="1001" y="28968"/>
                        <a:pt x="1012" y="29266"/>
                        <a:pt x="1012" y="29564"/>
                      </a:cubicBezTo>
                      <a:cubicBezTo>
                        <a:pt x="1024" y="30016"/>
                        <a:pt x="1036" y="30492"/>
                        <a:pt x="1012" y="30957"/>
                      </a:cubicBezTo>
                      <a:cubicBezTo>
                        <a:pt x="941" y="32064"/>
                        <a:pt x="643" y="33135"/>
                        <a:pt x="774" y="34231"/>
                      </a:cubicBezTo>
                      <a:cubicBezTo>
                        <a:pt x="822" y="34636"/>
                        <a:pt x="858" y="35017"/>
                        <a:pt x="881" y="35421"/>
                      </a:cubicBezTo>
                      <a:cubicBezTo>
                        <a:pt x="905" y="36052"/>
                        <a:pt x="881" y="36660"/>
                        <a:pt x="941" y="37279"/>
                      </a:cubicBezTo>
                      <a:cubicBezTo>
                        <a:pt x="965" y="37576"/>
                        <a:pt x="1072" y="37862"/>
                        <a:pt x="1203" y="38148"/>
                      </a:cubicBezTo>
                      <a:cubicBezTo>
                        <a:pt x="1292" y="38342"/>
                        <a:pt x="1441" y="38448"/>
                        <a:pt x="1643" y="38448"/>
                      </a:cubicBezTo>
                      <a:cubicBezTo>
                        <a:pt x="1738" y="38448"/>
                        <a:pt x="1846" y="38424"/>
                        <a:pt x="1965" y="38374"/>
                      </a:cubicBezTo>
                      <a:cubicBezTo>
                        <a:pt x="2023" y="38347"/>
                        <a:pt x="2066" y="38337"/>
                        <a:pt x="2100" y="38337"/>
                      </a:cubicBezTo>
                      <a:cubicBezTo>
                        <a:pt x="2222" y="38337"/>
                        <a:pt x="2215" y="38475"/>
                        <a:pt x="2311" y="38475"/>
                      </a:cubicBezTo>
                      <a:cubicBezTo>
                        <a:pt x="2330" y="38475"/>
                        <a:pt x="2353" y="38470"/>
                        <a:pt x="2382" y="38457"/>
                      </a:cubicBezTo>
                      <a:cubicBezTo>
                        <a:pt x="2405" y="38434"/>
                        <a:pt x="2465" y="38386"/>
                        <a:pt x="2489" y="38338"/>
                      </a:cubicBezTo>
                      <a:cubicBezTo>
                        <a:pt x="2632" y="37636"/>
                        <a:pt x="2882" y="36945"/>
                        <a:pt x="2846" y="36231"/>
                      </a:cubicBezTo>
                      <a:cubicBezTo>
                        <a:pt x="2810" y="35695"/>
                        <a:pt x="2858" y="35159"/>
                        <a:pt x="2858" y="34624"/>
                      </a:cubicBezTo>
                      <a:cubicBezTo>
                        <a:pt x="2870" y="33969"/>
                        <a:pt x="2858" y="33290"/>
                        <a:pt x="2882" y="32635"/>
                      </a:cubicBezTo>
                      <a:cubicBezTo>
                        <a:pt x="2929" y="31469"/>
                        <a:pt x="2989" y="30290"/>
                        <a:pt x="3048" y="29111"/>
                      </a:cubicBezTo>
                      <a:cubicBezTo>
                        <a:pt x="3084" y="28682"/>
                        <a:pt x="3156" y="28254"/>
                        <a:pt x="3167" y="27813"/>
                      </a:cubicBezTo>
                      <a:cubicBezTo>
                        <a:pt x="3203" y="27301"/>
                        <a:pt x="3167" y="26777"/>
                        <a:pt x="3203" y="26254"/>
                      </a:cubicBezTo>
                      <a:cubicBezTo>
                        <a:pt x="3227" y="25825"/>
                        <a:pt x="3322" y="25396"/>
                        <a:pt x="3298" y="24956"/>
                      </a:cubicBezTo>
                      <a:cubicBezTo>
                        <a:pt x="3287" y="24420"/>
                        <a:pt x="3167" y="23884"/>
                        <a:pt x="3167" y="23348"/>
                      </a:cubicBezTo>
                      <a:cubicBezTo>
                        <a:pt x="3156" y="22015"/>
                        <a:pt x="3215" y="20693"/>
                        <a:pt x="3036" y="19348"/>
                      </a:cubicBezTo>
                      <a:cubicBezTo>
                        <a:pt x="2882" y="18253"/>
                        <a:pt x="2929" y="17133"/>
                        <a:pt x="2882" y="16026"/>
                      </a:cubicBezTo>
                      <a:cubicBezTo>
                        <a:pt x="2822" y="14586"/>
                        <a:pt x="2763" y="13133"/>
                        <a:pt x="2703" y="11668"/>
                      </a:cubicBezTo>
                      <a:cubicBezTo>
                        <a:pt x="2703" y="11478"/>
                        <a:pt x="2644" y="11299"/>
                        <a:pt x="2608" y="11109"/>
                      </a:cubicBezTo>
                      <a:cubicBezTo>
                        <a:pt x="2382" y="10192"/>
                        <a:pt x="2358" y="9323"/>
                        <a:pt x="2560" y="8406"/>
                      </a:cubicBezTo>
                      <a:cubicBezTo>
                        <a:pt x="2739" y="7561"/>
                        <a:pt x="2798" y="6704"/>
                        <a:pt x="2810" y="5834"/>
                      </a:cubicBezTo>
                      <a:cubicBezTo>
                        <a:pt x="2822" y="4811"/>
                        <a:pt x="2739" y="3798"/>
                        <a:pt x="2691" y="2775"/>
                      </a:cubicBezTo>
                      <a:cubicBezTo>
                        <a:pt x="2679" y="2441"/>
                        <a:pt x="2655" y="2120"/>
                        <a:pt x="2620" y="1786"/>
                      </a:cubicBezTo>
                      <a:cubicBezTo>
                        <a:pt x="2560" y="1346"/>
                        <a:pt x="2453" y="893"/>
                        <a:pt x="2382" y="453"/>
                      </a:cubicBezTo>
                      <a:cubicBezTo>
                        <a:pt x="2346" y="286"/>
                        <a:pt x="2394" y="108"/>
                        <a:pt x="2227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860" name="Google Shape;860;p58"/>
            <p:cNvSpPr/>
            <p:nvPr/>
          </p:nvSpPr>
          <p:spPr>
            <a:xfrm>
              <a:off x="1715752" y="3330226"/>
              <a:ext cx="63873" cy="760982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58"/>
            <p:cNvSpPr/>
            <p:nvPr/>
          </p:nvSpPr>
          <p:spPr>
            <a:xfrm rot="10800000" flipH="1">
              <a:off x="5458870" y="3254023"/>
              <a:ext cx="63849" cy="2386861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62" name="Google Shape;862;p58"/>
          <p:cNvSpPr txBox="1">
            <a:spLocks noGrp="1"/>
          </p:cNvSpPr>
          <p:nvPr>
            <p:ph type="title"/>
          </p:nvPr>
        </p:nvSpPr>
        <p:spPr>
          <a:xfrm>
            <a:off x="4119475" y="1189050"/>
            <a:ext cx="4225500" cy="196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Taukid</a:t>
            </a:r>
            <a:endParaRPr dirty="0"/>
          </a:p>
        </p:txBody>
      </p:sp>
      <p:sp>
        <p:nvSpPr>
          <p:cNvPr id="863" name="Google Shape;863;p58"/>
          <p:cNvSpPr txBox="1">
            <a:spLocks noGrp="1"/>
          </p:cNvSpPr>
          <p:nvPr>
            <p:ph type="subTitle" idx="1"/>
          </p:nvPr>
        </p:nvSpPr>
        <p:spPr>
          <a:xfrm>
            <a:off x="4119475" y="3153450"/>
            <a:ext cx="4225500" cy="131917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Nama Kelompok:</a:t>
            </a: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" dirty="0"/>
              <a:t>M</a:t>
            </a:r>
            <a:r>
              <a:rPr lang="id-ID" dirty="0"/>
              <a:t>ochammad Nafish Ilham</a:t>
            </a:r>
            <a:endParaRPr lang="en" dirty="0"/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" dirty="0"/>
              <a:t>N</a:t>
            </a:r>
            <a:r>
              <a:rPr lang="id-ID" dirty="0"/>
              <a:t>ugroho Winaryo</a:t>
            </a:r>
            <a:endParaRPr lang="en" dirty="0"/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" dirty="0"/>
              <a:t>A</a:t>
            </a:r>
            <a:r>
              <a:rPr lang="id-ID" dirty="0"/>
              <a:t>’malul Muhlashoh</a:t>
            </a:r>
            <a:endParaRPr lang="en" dirty="0"/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" dirty="0"/>
              <a:t>F</a:t>
            </a:r>
            <a:r>
              <a:rPr lang="id-ID" dirty="0"/>
              <a:t>aiza Salsabila</a:t>
            </a:r>
            <a:endParaRPr lang="en" dirty="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4" name="Google Shape;864;p58"/>
          <p:cNvSpPr/>
          <p:nvPr/>
        </p:nvSpPr>
        <p:spPr>
          <a:xfrm rot="5400000">
            <a:off x="4552500" y="-127605"/>
            <a:ext cx="86946" cy="1570206"/>
          </a:xfrm>
          <a:custGeom>
            <a:avLst/>
            <a:gdLst/>
            <a:ahLst/>
            <a:cxnLst/>
            <a:rect l="l" t="t" r="r" b="b"/>
            <a:pathLst>
              <a:path w="3323" h="38476" extrusionOk="0">
                <a:moveTo>
                  <a:pt x="2227" y="0"/>
                </a:moveTo>
                <a:cubicBezTo>
                  <a:pt x="1965" y="310"/>
                  <a:pt x="1798" y="691"/>
                  <a:pt x="1429" y="929"/>
                </a:cubicBezTo>
                <a:cubicBezTo>
                  <a:pt x="941" y="1191"/>
                  <a:pt x="774" y="1477"/>
                  <a:pt x="762" y="1858"/>
                </a:cubicBezTo>
                <a:cubicBezTo>
                  <a:pt x="739" y="2370"/>
                  <a:pt x="786" y="2870"/>
                  <a:pt x="655" y="3370"/>
                </a:cubicBezTo>
                <a:cubicBezTo>
                  <a:pt x="310" y="4632"/>
                  <a:pt x="48" y="5894"/>
                  <a:pt x="131" y="7192"/>
                </a:cubicBezTo>
                <a:cubicBezTo>
                  <a:pt x="143" y="7394"/>
                  <a:pt x="131" y="7608"/>
                  <a:pt x="191" y="7811"/>
                </a:cubicBezTo>
                <a:cubicBezTo>
                  <a:pt x="405" y="8668"/>
                  <a:pt x="798" y="9502"/>
                  <a:pt x="322" y="10359"/>
                </a:cubicBezTo>
                <a:cubicBezTo>
                  <a:pt x="262" y="10466"/>
                  <a:pt x="310" y="10597"/>
                  <a:pt x="298" y="10716"/>
                </a:cubicBezTo>
                <a:lnTo>
                  <a:pt x="167" y="12633"/>
                </a:lnTo>
                <a:cubicBezTo>
                  <a:pt x="131" y="12931"/>
                  <a:pt x="84" y="13216"/>
                  <a:pt x="84" y="13514"/>
                </a:cubicBezTo>
                <a:cubicBezTo>
                  <a:pt x="108" y="14574"/>
                  <a:pt x="143" y="15633"/>
                  <a:pt x="143" y="16681"/>
                </a:cubicBezTo>
                <a:cubicBezTo>
                  <a:pt x="143" y="17372"/>
                  <a:pt x="0" y="18074"/>
                  <a:pt x="24" y="18753"/>
                </a:cubicBezTo>
                <a:cubicBezTo>
                  <a:pt x="60" y="19717"/>
                  <a:pt x="191" y="20693"/>
                  <a:pt x="262" y="21658"/>
                </a:cubicBezTo>
                <a:cubicBezTo>
                  <a:pt x="298" y="21967"/>
                  <a:pt x="298" y="22277"/>
                  <a:pt x="250" y="22598"/>
                </a:cubicBezTo>
                <a:cubicBezTo>
                  <a:pt x="48" y="23920"/>
                  <a:pt x="239" y="25242"/>
                  <a:pt x="584" y="26563"/>
                </a:cubicBezTo>
                <a:cubicBezTo>
                  <a:pt x="762" y="27266"/>
                  <a:pt x="846" y="27980"/>
                  <a:pt x="953" y="28682"/>
                </a:cubicBezTo>
                <a:cubicBezTo>
                  <a:pt x="1001" y="28968"/>
                  <a:pt x="1012" y="29266"/>
                  <a:pt x="1012" y="29564"/>
                </a:cubicBezTo>
                <a:cubicBezTo>
                  <a:pt x="1024" y="30016"/>
                  <a:pt x="1036" y="30492"/>
                  <a:pt x="1012" y="30957"/>
                </a:cubicBezTo>
                <a:cubicBezTo>
                  <a:pt x="941" y="32064"/>
                  <a:pt x="643" y="33135"/>
                  <a:pt x="774" y="34231"/>
                </a:cubicBezTo>
                <a:cubicBezTo>
                  <a:pt x="822" y="34636"/>
                  <a:pt x="858" y="35017"/>
                  <a:pt x="881" y="35421"/>
                </a:cubicBezTo>
                <a:cubicBezTo>
                  <a:pt x="905" y="36052"/>
                  <a:pt x="881" y="36660"/>
                  <a:pt x="941" y="37279"/>
                </a:cubicBezTo>
                <a:cubicBezTo>
                  <a:pt x="965" y="37576"/>
                  <a:pt x="1072" y="37862"/>
                  <a:pt x="1203" y="38148"/>
                </a:cubicBezTo>
                <a:cubicBezTo>
                  <a:pt x="1292" y="38342"/>
                  <a:pt x="1441" y="38448"/>
                  <a:pt x="1643" y="38448"/>
                </a:cubicBezTo>
                <a:cubicBezTo>
                  <a:pt x="1738" y="38448"/>
                  <a:pt x="1846" y="38424"/>
                  <a:pt x="1965" y="38374"/>
                </a:cubicBezTo>
                <a:cubicBezTo>
                  <a:pt x="2023" y="38347"/>
                  <a:pt x="2066" y="38337"/>
                  <a:pt x="2100" y="38337"/>
                </a:cubicBezTo>
                <a:cubicBezTo>
                  <a:pt x="2222" y="38337"/>
                  <a:pt x="2215" y="38475"/>
                  <a:pt x="2311" y="38475"/>
                </a:cubicBezTo>
                <a:cubicBezTo>
                  <a:pt x="2330" y="38475"/>
                  <a:pt x="2353" y="38470"/>
                  <a:pt x="2382" y="38457"/>
                </a:cubicBezTo>
                <a:cubicBezTo>
                  <a:pt x="2405" y="38434"/>
                  <a:pt x="2465" y="38386"/>
                  <a:pt x="2489" y="38338"/>
                </a:cubicBezTo>
                <a:cubicBezTo>
                  <a:pt x="2632" y="37636"/>
                  <a:pt x="2882" y="36945"/>
                  <a:pt x="2846" y="36231"/>
                </a:cubicBezTo>
                <a:cubicBezTo>
                  <a:pt x="2810" y="35695"/>
                  <a:pt x="2858" y="35159"/>
                  <a:pt x="2858" y="34624"/>
                </a:cubicBezTo>
                <a:cubicBezTo>
                  <a:pt x="2870" y="33969"/>
                  <a:pt x="2858" y="33290"/>
                  <a:pt x="2882" y="32635"/>
                </a:cubicBezTo>
                <a:cubicBezTo>
                  <a:pt x="2929" y="31469"/>
                  <a:pt x="2989" y="30290"/>
                  <a:pt x="3048" y="29111"/>
                </a:cubicBezTo>
                <a:cubicBezTo>
                  <a:pt x="3084" y="28682"/>
                  <a:pt x="3156" y="28254"/>
                  <a:pt x="3167" y="27813"/>
                </a:cubicBezTo>
                <a:cubicBezTo>
                  <a:pt x="3203" y="27301"/>
                  <a:pt x="3167" y="26777"/>
                  <a:pt x="3203" y="26254"/>
                </a:cubicBezTo>
                <a:cubicBezTo>
                  <a:pt x="3227" y="25825"/>
                  <a:pt x="3322" y="25396"/>
                  <a:pt x="3298" y="24956"/>
                </a:cubicBezTo>
                <a:cubicBezTo>
                  <a:pt x="3287" y="24420"/>
                  <a:pt x="3167" y="23884"/>
                  <a:pt x="3167" y="23348"/>
                </a:cubicBezTo>
                <a:cubicBezTo>
                  <a:pt x="3156" y="22015"/>
                  <a:pt x="3215" y="20693"/>
                  <a:pt x="3036" y="19348"/>
                </a:cubicBezTo>
                <a:cubicBezTo>
                  <a:pt x="2882" y="18253"/>
                  <a:pt x="2929" y="17133"/>
                  <a:pt x="2882" y="16026"/>
                </a:cubicBezTo>
                <a:cubicBezTo>
                  <a:pt x="2822" y="14586"/>
                  <a:pt x="2763" y="13133"/>
                  <a:pt x="2703" y="11668"/>
                </a:cubicBezTo>
                <a:cubicBezTo>
                  <a:pt x="2703" y="11478"/>
                  <a:pt x="2644" y="11299"/>
                  <a:pt x="2608" y="11109"/>
                </a:cubicBezTo>
                <a:cubicBezTo>
                  <a:pt x="2382" y="10192"/>
                  <a:pt x="2358" y="9323"/>
                  <a:pt x="2560" y="8406"/>
                </a:cubicBezTo>
                <a:cubicBezTo>
                  <a:pt x="2739" y="7561"/>
                  <a:pt x="2798" y="6704"/>
                  <a:pt x="2810" y="5834"/>
                </a:cubicBezTo>
                <a:cubicBezTo>
                  <a:pt x="2822" y="4811"/>
                  <a:pt x="2739" y="3798"/>
                  <a:pt x="2691" y="2775"/>
                </a:cubicBezTo>
                <a:cubicBezTo>
                  <a:pt x="2679" y="2441"/>
                  <a:pt x="2655" y="2120"/>
                  <a:pt x="2620" y="1786"/>
                </a:cubicBezTo>
                <a:cubicBezTo>
                  <a:pt x="2560" y="1346"/>
                  <a:pt x="2453" y="893"/>
                  <a:pt x="2382" y="453"/>
                </a:cubicBezTo>
                <a:cubicBezTo>
                  <a:pt x="2346" y="286"/>
                  <a:pt x="2394" y="108"/>
                  <a:pt x="222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5" name="Google Shape;865;p58"/>
          <p:cNvSpPr/>
          <p:nvPr/>
        </p:nvSpPr>
        <p:spPr>
          <a:xfrm flipH="1">
            <a:off x="1496900" y="1819063"/>
            <a:ext cx="2137850" cy="2244939"/>
          </a:xfrm>
          <a:custGeom>
            <a:avLst/>
            <a:gdLst/>
            <a:ahLst/>
            <a:cxnLst/>
            <a:rect l="l" t="t" r="r" b="b"/>
            <a:pathLst>
              <a:path w="51206" h="53771" extrusionOk="0">
                <a:moveTo>
                  <a:pt x="38520" y="0"/>
                </a:moveTo>
                <a:lnTo>
                  <a:pt x="1" y="11596"/>
                </a:lnTo>
                <a:lnTo>
                  <a:pt x="12687" y="53771"/>
                </a:lnTo>
                <a:lnTo>
                  <a:pt x="15067" y="53048"/>
                </a:lnTo>
                <a:lnTo>
                  <a:pt x="14223" y="50238"/>
                </a:lnTo>
                <a:cubicBezTo>
                  <a:pt x="13793" y="50130"/>
                  <a:pt x="13439" y="49808"/>
                  <a:pt x="13301" y="49362"/>
                </a:cubicBezTo>
                <a:cubicBezTo>
                  <a:pt x="13101" y="48687"/>
                  <a:pt x="13485" y="47965"/>
                  <a:pt x="14176" y="47765"/>
                </a:cubicBezTo>
                <a:cubicBezTo>
                  <a:pt x="14303" y="47725"/>
                  <a:pt x="14432" y="47705"/>
                  <a:pt x="14558" y="47705"/>
                </a:cubicBezTo>
                <a:cubicBezTo>
                  <a:pt x="15105" y="47705"/>
                  <a:pt x="15612" y="48064"/>
                  <a:pt x="15773" y="48625"/>
                </a:cubicBezTo>
                <a:cubicBezTo>
                  <a:pt x="15912" y="49086"/>
                  <a:pt x="15773" y="49563"/>
                  <a:pt x="15466" y="49885"/>
                </a:cubicBezTo>
                <a:lnTo>
                  <a:pt x="16295" y="52680"/>
                </a:lnTo>
                <a:lnTo>
                  <a:pt x="19107" y="51836"/>
                </a:lnTo>
                <a:lnTo>
                  <a:pt x="18261" y="49024"/>
                </a:lnTo>
                <a:cubicBezTo>
                  <a:pt x="17847" y="48918"/>
                  <a:pt x="17493" y="48594"/>
                  <a:pt x="17356" y="48150"/>
                </a:cubicBezTo>
                <a:cubicBezTo>
                  <a:pt x="17141" y="47474"/>
                  <a:pt x="17524" y="46751"/>
                  <a:pt x="18216" y="46536"/>
                </a:cubicBezTo>
                <a:cubicBezTo>
                  <a:pt x="18336" y="46501"/>
                  <a:pt x="18458" y="46484"/>
                  <a:pt x="18579" y="46484"/>
                </a:cubicBezTo>
                <a:cubicBezTo>
                  <a:pt x="19132" y="46484"/>
                  <a:pt x="19649" y="46844"/>
                  <a:pt x="19813" y="47412"/>
                </a:cubicBezTo>
                <a:cubicBezTo>
                  <a:pt x="19951" y="47873"/>
                  <a:pt x="19813" y="48349"/>
                  <a:pt x="19506" y="48672"/>
                </a:cubicBezTo>
                <a:lnTo>
                  <a:pt x="20350" y="51467"/>
                </a:lnTo>
                <a:lnTo>
                  <a:pt x="23161" y="50622"/>
                </a:lnTo>
                <a:lnTo>
                  <a:pt x="22316" y="47812"/>
                </a:lnTo>
                <a:cubicBezTo>
                  <a:pt x="21886" y="47704"/>
                  <a:pt x="21533" y="47382"/>
                  <a:pt x="21394" y="46936"/>
                </a:cubicBezTo>
                <a:cubicBezTo>
                  <a:pt x="21195" y="46245"/>
                  <a:pt x="21579" y="45539"/>
                  <a:pt x="22255" y="45324"/>
                </a:cubicBezTo>
                <a:cubicBezTo>
                  <a:pt x="22376" y="45288"/>
                  <a:pt x="22498" y="45271"/>
                  <a:pt x="22619" y="45271"/>
                </a:cubicBezTo>
                <a:cubicBezTo>
                  <a:pt x="23173" y="45271"/>
                  <a:pt x="23691" y="45629"/>
                  <a:pt x="23868" y="46184"/>
                </a:cubicBezTo>
                <a:cubicBezTo>
                  <a:pt x="24005" y="46644"/>
                  <a:pt x="23868" y="47120"/>
                  <a:pt x="23545" y="47443"/>
                </a:cubicBezTo>
                <a:lnTo>
                  <a:pt x="24390" y="50238"/>
                </a:lnTo>
                <a:lnTo>
                  <a:pt x="27200" y="49393"/>
                </a:lnTo>
                <a:lnTo>
                  <a:pt x="26356" y="46583"/>
                </a:lnTo>
                <a:cubicBezTo>
                  <a:pt x="25941" y="46475"/>
                  <a:pt x="25572" y="46168"/>
                  <a:pt x="25434" y="45723"/>
                </a:cubicBezTo>
                <a:cubicBezTo>
                  <a:pt x="25234" y="45031"/>
                  <a:pt x="25619" y="44310"/>
                  <a:pt x="26294" y="44110"/>
                </a:cubicBezTo>
                <a:cubicBezTo>
                  <a:pt x="26418" y="44074"/>
                  <a:pt x="26542" y="44057"/>
                  <a:pt x="26665" y="44057"/>
                </a:cubicBezTo>
                <a:cubicBezTo>
                  <a:pt x="27227" y="44057"/>
                  <a:pt x="27743" y="44415"/>
                  <a:pt x="27906" y="44970"/>
                </a:cubicBezTo>
                <a:cubicBezTo>
                  <a:pt x="28045" y="45431"/>
                  <a:pt x="27906" y="45907"/>
                  <a:pt x="27599" y="46229"/>
                </a:cubicBezTo>
                <a:lnTo>
                  <a:pt x="28445" y="49024"/>
                </a:lnTo>
                <a:lnTo>
                  <a:pt x="31255" y="48180"/>
                </a:lnTo>
                <a:lnTo>
                  <a:pt x="30410" y="45369"/>
                </a:lnTo>
                <a:cubicBezTo>
                  <a:pt x="29980" y="45262"/>
                  <a:pt x="29612" y="44955"/>
                  <a:pt x="29473" y="44494"/>
                </a:cubicBezTo>
                <a:cubicBezTo>
                  <a:pt x="29274" y="43819"/>
                  <a:pt x="29657" y="43096"/>
                  <a:pt x="30349" y="42897"/>
                </a:cubicBezTo>
                <a:cubicBezTo>
                  <a:pt x="30474" y="42857"/>
                  <a:pt x="30600" y="42839"/>
                  <a:pt x="30724" y="42839"/>
                </a:cubicBezTo>
                <a:cubicBezTo>
                  <a:pt x="31273" y="42839"/>
                  <a:pt x="31783" y="43206"/>
                  <a:pt x="31946" y="43757"/>
                </a:cubicBezTo>
                <a:cubicBezTo>
                  <a:pt x="32084" y="44218"/>
                  <a:pt x="31946" y="44693"/>
                  <a:pt x="31639" y="45016"/>
                </a:cubicBezTo>
                <a:lnTo>
                  <a:pt x="32483" y="47812"/>
                </a:lnTo>
                <a:lnTo>
                  <a:pt x="35294" y="46966"/>
                </a:lnTo>
                <a:lnTo>
                  <a:pt x="34449" y="44156"/>
                </a:lnTo>
                <a:cubicBezTo>
                  <a:pt x="34019" y="44048"/>
                  <a:pt x="33666" y="43741"/>
                  <a:pt x="33528" y="43280"/>
                </a:cubicBezTo>
                <a:cubicBezTo>
                  <a:pt x="33313" y="42605"/>
                  <a:pt x="33712" y="41883"/>
                  <a:pt x="34388" y="41683"/>
                </a:cubicBezTo>
                <a:cubicBezTo>
                  <a:pt x="34515" y="41643"/>
                  <a:pt x="34643" y="41623"/>
                  <a:pt x="34770" y="41623"/>
                </a:cubicBezTo>
                <a:cubicBezTo>
                  <a:pt x="35317" y="41623"/>
                  <a:pt x="35823" y="41982"/>
                  <a:pt x="35985" y="42543"/>
                </a:cubicBezTo>
                <a:cubicBezTo>
                  <a:pt x="36124" y="43004"/>
                  <a:pt x="36001" y="43465"/>
                  <a:pt x="35694" y="43788"/>
                </a:cubicBezTo>
                <a:lnTo>
                  <a:pt x="36523" y="46598"/>
                </a:lnTo>
                <a:lnTo>
                  <a:pt x="39349" y="45754"/>
                </a:lnTo>
                <a:lnTo>
                  <a:pt x="38504" y="42942"/>
                </a:lnTo>
                <a:cubicBezTo>
                  <a:pt x="38074" y="42836"/>
                  <a:pt x="37705" y="42512"/>
                  <a:pt x="37567" y="42068"/>
                </a:cubicBezTo>
                <a:cubicBezTo>
                  <a:pt x="37367" y="41376"/>
                  <a:pt x="37752" y="40669"/>
                  <a:pt x="38428" y="40454"/>
                </a:cubicBezTo>
                <a:cubicBezTo>
                  <a:pt x="38551" y="40419"/>
                  <a:pt x="38674" y="40402"/>
                  <a:pt x="38796" y="40402"/>
                </a:cubicBezTo>
                <a:cubicBezTo>
                  <a:pt x="39354" y="40402"/>
                  <a:pt x="39863" y="40762"/>
                  <a:pt x="40040" y="41330"/>
                </a:cubicBezTo>
                <a:cubicBezTo>
                  <a:pt x="40178" y="41775"/>
                  <a:pt x="40040" y="42252"/>
                  <a:pt x="39732" y="42574"/>
                </a:cubicBezTo>
                <a:lnTo>
                  <a:pt x="40578" y="45369"/>
                </a:lnTo>
                <a:lnTo>
                  <a:pt x="43388" y="44525"/>
                </a:lnTo>
                <a:lnTo>
                  <a:pt x="42544" y="41730"/>
                </a:lnTo>
                <a:cubicBezTo>
                  <a:pt x="42114" y="41622"/>
                  <a:pt x="41745" y="41300"/>
                  <a:pt x="41606" y="40854"/>
                </a:cubicBezTo>
                <a:cubicBezTo>
                  <a:pt x="41407" y="40163"/>
                  <a:pt x="41790" y="39441"/>
                  <a:pt x="42466" y="39242"/>
                </a:cubicBezTo>
                <a:cubicBezTo>
                  <a:pt x="42590" y="39206"/>
                  <a:pt x="42715" y="39189"/>
                  <a:pt x="42838" y="39189"/>
                </a:cubicBezTo>
                <a:cubicBezTo>
                  <a:pt x="43400" y="39189"/>
                  <a:pt x="43915" y="39547"/>
                  <a:pt x="44079" y="40102"/>
                </a:cubicBezTo>
                <a:cubicBezTo>
                  <a:pt x="44217" y="40563"/>
                  <a:pt x="44079" y="41038"/>
                  <a:pt x="43772" y="41361"/>
                </a:cubicBezTo>
                <a:lnTo>
                  <a:pt x="44616" y="44156"/>
                </a:lnTo>
                <a:lnTo>
                  <a:pt x="47428" y="43311"/>
                </a:lnTo>
                <a:lnTo>
                  <a:pt x="46582" y="40516"/>
                </a:lnTo>
                <a:cubicBezTo>
                  <a:pt x="46152" y="40409"/>
                  <a:pt x="45784" y="40086"/>
                  <a:pt x="45646" y="39625"/>
                </a:cubicBezTo>
                <a:cubicBezTo>
                  <a:pt x="45446" y="38949"/>
                  <a:pt x="45830" y="38228"/>
                  <a:pt x="46521" y="38028"/>
                </a:cubicBezTo>
                <a:cubicBezTo>
                  <a:pt x="46642" y="37992"/>
                  <a:pt x="46764" y="37975"/>
                  <a:pt x="46885" y="37975"/>
                </a:cubicBezTo>
                <a:cubicBezTo>
                  <a:pt x="47438" y="37975"/>
                  <a:pt x="47955" y="38333"/>
                  <a:pt x="48118" y="38888"/>
                </a:cubicBezTo>
                <a:cubicBezTo>
                  <a:pt x="48257" y="39349"/>
                  <a:pt x="48134" y="39809"/>
                  <a:pt x="47827" y="40132"/>
                </a:cubicBezTo>
                <a:lnTo>
                  <a:pt x="48671" y="42942"/>
                </a:lnTo>
                <a:lnTo>
                  <a:pt x="51206" y="42175"/>
                </a:lnTo>
                <a:lnTo>
                  <a:pt x="3852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7150" dist="28575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6" name="Google Shape;866;p58"/>
          <p:cNvSpPr/>
          <p:nvPr/>
        </p:nvSpPr>
        <p:spPr>
          <a:xfrm>
            <a:off x="2922200" y="2916150"/>
            <a:ext cx="600220" cy="367951"/>
          </a:xfrm>
          <a:custGeom>
            <a:avLst/>
            <a:gdLst/>
            <a:ahLst/>
            <a:cxnLst/>
            <a:rect l="l" t="t" r="r" b="b"/>
            <a:pathLst>
              <a:path w="44264" h="27135" extrusionOk="0">
                <a:moveTo>
                  <a:pt x="37402" y="1310"/>
                </a:moveTo>
                <a:cubicBezTo>
                  <a:pt x="39184" y="1310"/>
                  <a:pt x="40712" y="2219"/>
                  <a:pt x="41499" y="3897"/>
                </a:cubicBezTo>
                <a:cubicBezTo>
                  <a:pt x="42758" y="6555"/>
                  <a:pt x="41622" y="9733"/>
                  <a:pt x="38965" y="10993"/>
                </a:cubicBezTo>
                <a:lnTo>
                  <a:pt x="8570" y="25337"/>
                </a:lnTo>
                <a:cubicBezTo>
                  <a:pt x="7898" y="25656"/>
                  <a:pt x="7190" y="25807"/>
                  <a:pt x="6498" y="25807"/>
                </a:cubicBezTo>
                <a:cubicBezTo>
                  <a:pt x="4823" y="25807"/>
                  <a:pt x="3248" y="24920"/>
                  <a:pt x="2519" y="23387"/>
                </a:cubicBezTo>
                <a:cubicBezTo>
                  <a:pt x="1505" y="21221"/>
                  <a:pt x="2550" y="18565"/>
                  <a:pt x="4854" y="17474"/>
                </a:cubicBezTo>
                <a:lnTo>
                  <a:pt x="27231" y="6907"/>
                </a:lnTo>
                <a:cubicBezTo>
                  <a:pt x="27768" y="6661"/>
                  <a:pt x="28337" y="6539"/>
                  <a:pt x="28890" y="6539"/>
                </a:cubicBezTo>
                <a:cubicBezTo>
                  <a:pt x="30226" y="6539"/>
                  <a:pt x="31470" y="7245"/>
                  <a:pt x="32054" y="8474"/>
                </a:cubicBezTo>
                <a:cubicBezTo>
                  <a:pt x="32867" y="10194"/>
                  <a:pt x="32038" y="12313"/>
                  <a:pt x="30195" y="13189"/>
                </a:cubicBezTo>
                <a:lnTo>
                  <a:pt x="8525" y="23418"/>
                </a:lnTo>
                <a:lnTo>
                  <a:pt x="9078" y="24616"/>
                </a:lnTo>
                <a:lnTo>
                  <a:pt x="30748" y="14371"/>
                </a:lnTo>
                <a:cubicBezTo>
                  <a:pt x="33252" y="13189"/>
                  <a:pt x="34373" y="10286"/>
                  <a:pt x="33252" y="7906"/>
                </a:cubicBezTo>
                <a:cubicBezTo>
                  <a:pt x="32450" y="6210"/>
                  <a:pt x="30717" y="5225"/>
                  <a:pt x="28884" y="5225"/>
                </a:cubicBezTo>
                <a:cubicBezTo>
                  <a:pt x="28293" y="5225"/>
                  <a:pt x="27692" y="5327"/>
                  <a:pt x="27109" y="5541"/>
                </a:cubicBezTo>
                <a:lnTo>
                  <a:pt x="34696" y="1962"/>
                </a:lnTo>
                <a:cubicBezTo>
                  <a:pt x="35621" y="1522"/>
                  <a:pt x="36541" y="1310"/>
                  <a:pt x="37402" y="1310"/>
                </a:cubicBezTo>
                <a:close/>
                <a:moveTo>
                  <a:pt x="37377" y="0"/>
                </a:moveTo>
                <a:cubicBezTo>
                  <a:pt x="36328" y="0"/>
                  <a:pt x="35221" y="248"/>
                  <a:pt x="34127" y="764"/>
                </a:cubicBezTo>
                <a:lnTo>
                  <a:pt x="16419" y="9119"/>
                </a:lnTo>
                <a:lnTo>
                  <a:pt x="16972" y="10302"/>
                </a:lnTo>
                <a:lnTo>
                  <a:pt x="4301" y="16276"/>
                </a:lnTo>
                <a:cubicBezTo>
                  <a:pt x="1321" y="17689"/>
                  <a:pt x="0" y="21129"/>
                  <a:pt x="1337" y="23955"/>
                </a:cubicBezTo>
                <a:cubicBezTo>
                  <a:pt x="2273" y="25968"/>
                  <a:pt x="4331" y="27135"/>
                  <a:pt x="6498" y="27135"/>
                </a:cubicBezTo>
                <a:cubicBezTo>
                  <a:pt x="7372" y="27135"/>
                  <a:pt x="8279" y="26935"/>
                  <a:pt x="9139" y="26535"/>
                </a:cubicBezTo>
                <a:lnTo>
                  <a:pt x="39518" y="12191"/>
                </a:lnTo>
                <a:cubicBezTo>
                  <a:pt x="42836" y="10624"/>
                  <a:pt x="44263" y="6647"/>
                  <a:pt x="42697" y="3344"/>
                </a:cubicBezTo>
                <a:cubicBezTo>
                  <a:pt x="41685" y="1184"/>
                  <a:pt x="39669" y="0"/>
                  <a:pt x="3737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67" name="Google Shape;867;p58"/>
          <p:cNvGrpSpPr/>
          <p:nvPr/>
        </p:nvGrpSpPr>
        <p:grpSpPr>
          <a:xfrm>
            <a:off x="1793529" y="2225948"/>
            <a:ext cx="1262204" cy="2374800"/>
            <a:chOff x="3064575" y="826775"/>
            <a:chExt cx="1461223" cy="2749247"/>
          </a:xfrm>
        </p:grpSpPr>
        <p:sp>
          <p:nvSpPr>
            <p:cNvPr id="868" name="Google Shape;868;p58"/>
            <p:cNvSpPr/>
            <p:nvPr/>
          </p:nvSpPr>
          <p:spPr>
            <a:xfrm>
              <a:off x="3064575" y="826775"/>
              <a:ext cx="1461189" cy="2749194"/>
            </a:xfrm>
            <a:custGeom>
              <a:avLst/>
              <a:gdLst/>
              <a:ahLst/>
              <a:cxnLst/>
              <a:rect l="l" t="t" r="r" b="b"/>
              <a:pathLst>
                <a:path w="31977" h="60164" extrusionOk="0">
                  <a:moveTo>
                    <a:pt x="31977" y="0"/>
                  </a:moveTo>
                  <a:lnTo>
                    <a:pt x="26801" y="5406"/>
                  </a:lnTo>
                  <a:lnTo>
                    <a:pt x="538" y="57027"/>
                  </a:lnTo>
                  <a:cubicBezTo>
                    <a:pt x="0" y="58086"/>
                    <a:pt x="416" y="59392"/>
                    <a:pt x="1491" y="59929"/>
                  </a:cubicBezTo>
                  <a:cubicBezTo>
                    <a:pt x="1804" y="60088"/>
                    <a:pt x="2137" y="60164"/>
                    <a:pt x="2465" y="60164"/>
                  </a:cubicBezTo>
                  <a:cubicBezTo>
                    <a:pt x="3247" y="60164"/>
                    <a:pt x="3999" y="59734"/>
                    <a:pt x="4378" y="58977"/>
                  </a:cubicBezTo>
                  <a:lnTo>
                    <a:pt x="30641" y="7372"/>
                  </a:lnTo>
                  <a:lnTo>
                    <a:pt x="319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58"/>
            <p:cNvSpPr/>
            <p:nvPr/>
          </p:nvSpPr>
          <p:spPr>
            <a:xfrm>
              <a:off x="4426822" y="826775"/>
              <a:ext cx="98975" cy="140375"/>
            </a:xfrm>
            <a:custGeom>
              <a:avLst/>
              <a:gdLst/>
              <a:ahLst/>
              <a:cxnLst/>
              <a:rect l="l" t="t" r="r" b="b"/>
              <a:pathLst>
                <a:path w="2166" h="3072" extrusionOk="0">
                  <a:moveTo>
                    <a:pt x="2166" y="0"/>
                  </a:moveTo>
                  <a:lnTo>
                    <a:pt x="1" y="2258"/>
                  </a:lnTo>
                  <a:lnTo>
                    <a:pt x="1613" y="3072"/>
                  </a:lnTo>
                  <a:lnTo>
                    <a:pt x="21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58"/>
            <p:cNvSpPr/>
            <p:nvPr/>
          </p:nvSpPr>
          <p:spPr>
            <a:xfrm>
              <a:off x="3064575" y="1073807"/>
              <a:ext cx="1400140" cy="2502167"/>
            </a:xfrm>
            <a:custGeom>
              <a:avLst/>
              <a:gdLst/>
              <a:ahLst/>
              <a:cxnLst/>
              <a:rect l="l" t="t" r="r" b="b"/>
              <a:pathLst>
                <a:path w="30641" h="54758" extrusionOk="0">
                  <a:moveTo>
                    <a:pt x="26801" y="0"/>
                  </a:moveTo>
                  <a:lnTo>
                    <a:pt x="538" y="51621"/>
                  </a:lnTo>
                  <a:cubicBezTo>
                    <a:pt x="0" y="52680"/>
                    <a:pt x="416" y="53986"/>
                    <a:pt x="1491" y="54523"/>
                  </a:cubicBezTo>
                  <a:cubicBezTo>
                    <a:pt x="1804" y="54682"/>
                    <a:pt x="2137" y="54758"/>
                    <a:pt x="2465" y="54758"/>
                  </a:cubicBezTo>
                  <a:cubicBezTo>
                    <a:pt x="3247" y="54758"/>
                    <a:pt x="3999" y="54328"/>
                    <a:pt x="4378" y="53571"/>
                  </a:cubicBezTo>
                  <a:lnTo>
                    <a:pt x="30641" y="1966"/>
                  </a:lnTo>
                  <a:lnTo>
                    <a:pt x="268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58"/>
            <p:cNvSpPr/>
            <p:nvPr/>
          </p:nvSpPr>
          <p:spPr>
            <a:xfrm>
              <a:off x="3112282" y="1099808"/>
              <a:ext cx="1301211" cy="2467484"/>
            </a:xfrm>
            <a:custGeom>
              <a:avLst/>
              <a:gdLst/>
              <a:ahLst/>
              <a:cxnLst/>
              <a:rect l="l" t="t" r="r" b="b"/>
              <a:pathLst>
                <a:path w="28476" h="53999" extrusionOk="0">
                  <a:moveTo>
                    <a:pt x="26878" y="0"/>
                  </a:moveTo>
                  <a:lnTo>
                    <a:pt x="615" y="51619"/>
                  </a:lnTo>
                  <a:cubicBezTo>
                    <a:pt x="78" y="52680"/>
                    <a:pt x="1" y="53724"/>
                    <a:pt x="447" y="53954"/>
                  </a:cubicBezTo>
                  <a:cubicBezTo>
                    <a:pt x="503" y="53984"/>
                    <a:pt x="565" y="53999"/>
                    <a:pt x="632" y="53999"/>
                  </a:cubicBezTo>
                  <a:cubicBezTo>
                    <a:pt x="1080" y="53999"/>
                    <a:pt x="1745" y="53355"/>
                    <a:pt x="2212" y="52434"/>
                  </a:cubicBezTo>
                  <a:lnTo>
                    <a:pt x="28475" y="830"/>
                  </a:lnTo>
                  <a:lnTo>
                    <a:pt x="2687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58"/>
            <p:cNvSpPr/>
            <p:nvPr/>
          </p:nvSpPr>
          <p:spPr>
            <a:xfrm>
              <a:off x="3064575" y="3152607"/>
              <a:ext cx="342530" cy="423410"/>
            </a:xfrm>
            <a:custGeom>
              <a:avLst/>
              <a:gdLst/>
              <a:ahLst/>
              <a:cxnLst/>
              <a:rect l="l" t="t" r="r" b="b"/>
              <a:pathLst>
                <a:path w="7496" h="9266" extrusionOk="0">
                  <a:moveTo>
                    <a:pt x="3656" y="0"/>
                  </a:moveTo>
                  <a:lnTo>
                    <a:pt x="538" y="6129"/>
                  </a:lnTo>
                  <a:cubicBezTo>
                    <a:pt x="0" y="7188"/>
                    <a:pt x="416" y="8494"/>
                    <a:pt x="1491" y="9031"/>
                  </a:cubicBezTo>
                  <a:cubicBezTo>
                    <a:pt x="1804" y="9190"/>
                    <a:pt x="2137" y="9266"/>
                    <a:pt x="2465" y="9266"/>
                  </a:cubicBezTo>
                  <a:cubicBezTo>
                    <a:pt x="3247" y="9266"/>
                    <a:pt x="3999" y="8836"/>
                    <a:pt x="4378" y="8079"/>
                  </a:cubicBezTo>
                  <a:lnTo>
                    <a:pt x="7495" y="1951"/>
                  </a:lnTo>
                  <a:lnTo>
                    <a:pt x="365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58"/>
            <p:cNvSpPr/>
            <p:nvPr/>
          </p:nvSpPr>
          <p:spPr>
            <a:xfrm>
              <a:off x="3064575" y="3427696"/>
              <a:ext cx="202886" cy="148326"/>
            </a:xfrm>
            <a:custGeom>
              <a:avLst/>
              <a:gdLst/>
              <a:ahLst/>
              <a:cxnLst/>
              <a:rect l="l" t="t" r="r" b="b"/>
              <a:pathLst>
                <a:path w="4440" h="3246" extrusionOk="0">
                  <a:moveTo>
                    <a:pt x="600" y="1"/>
                  </a:moveTo>
                  <a:lnTo>
                    <a:pt x="538" y="109"/>
                  </a:lnTo>
                  <a:cubicBezTo>
                    <a:pt x="0" y="1168"/>
                    <a:pt x="416" y="2474"/>
                    <a:pt x="1491" y="3011"/>
                  </a:cubicBezTo>
                  <a:cubicBezTo>
                    <a:pt x="1804" y="3170"/>
                    <a:pt x="2137" y="3246"/>
                    <a:pt x="2465" y="3246"/>
                  </a:cubicBezTo>
                  <a:cubicBezTo>
                    <a:pt x="3247" y="3246"/>
                    <a:pt x="3999" y="2816"/>
                    <a:pt x="4378" y="2059"/>
                  </a:cubicBezTo>
                  <a:lnTo>
                    <a:pt x="4439" y="1952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150" dist="38100" dir="1800000" algn="bl" rotWithShape="0">
                <a:schemeClr val="dk1">
                  <a:alpha val="1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74" name="Google Shape;874;p58"/>
          <p:cNvSpPr/>
          <p:nvPr/>
        </p:nvSpPr>
        <p:spPr>
          <a:xfrm rot="3599898">
            <a:off x="793626" y="1987292"/>
            <a:ext cx="600189" cy="367932"/>
          </a:xfrm>
          <a:custGeom>
            <a:avLst/>
            <a:gdLst/>
            <a:ahLst/>
            <a:cxnLst/>
            <a:rect l="l" t="t" r="r" b="b"/>
            <a:pathLst>
              <a:path w="44264" h="27135" extrusionOk="0">
                <a:moveTo>
                  <a:pt x="37402" y="1310"/>
                </a:moveTo>
                <a:cubicBezTo>
                  <a:pt x="39184" y="1310"/>
                  <a:pt x="40712" y="2219"/>
                  <a:pt x="41499" y="3897"/>
                </a:cubicBezTo>
                <a:cubicBezTo>
                  <a:pt x="42758" y="6555"/>
                  <a:pt x="41622" y="9733"/>
                  <a:pt x="38965" y="10993"/>
                </a:cubicBezTo>
                <a:lnTo>
                  <a:pt x="8570" y="25337"/>
                </a:lnTo>
                <a:cubicBezTo>
                  <a:pt x="7898" y="25656"/>
                  <a:pt x="7190" y="25807"/>
                  <a:pt x="6498" y="25807"/>
                </a:cubicBezTo>
                <a:cubicBezTo>
                  <a:pt x="4823" y="25807"/>
                  <a:pt x="3248" y="24920"/>
                  <a:pt x="2519" y="23387"/>
                </a:cubicBezTo>
                <a:cubicBezTo>
                  <a:pt x="1505" y="21221"/>
                  <a:pt x="2550" y="18565"/>
                  <a:pt x="4854" y="17474"/>
                </a:cubicBezTo>
                <a:lnTo>
                  <a:pt x="27231" y="6907"/>
                </a:lnTo>
                <a:cubicBezTo>
                  <a:pt x="27768" y="6661"/>
                  <a:pt x="28337" y="6539"/>
                  <a:pt x="28890" y="6539"/>
                </a:cubicBezTo>
                <a:cubicBezTo>
                  <a:pt x="30226" y="6539"/>
                  <a:pt x="31470" y="7245"/>
                  <a:pt x="32054" y="8474"/>
                </a:cubicBezTo>
                <a:cubicBezTo>
                  <a:pt x="32867" y="10194"/>
                  <a:pt x="32038" y="12313"/>
                  <a:pt x="30195" y="13189"/>
                </a:cubicBezTo>
                <a:lnTo>
                  <a:pt x="8525" y="23418"/>
                </a:lnTo>
                <a:lnTo>
                  <a:pt x="9078" y="24616"/>
                </a:lnTo>
                <a:lnTo>
                  <a:pt x="30748" y="14371"/>
                </a:lnTo>
                <a:cubicBezTo>
                  <a:pt x="33252" y="13189"/>
                  <a:pt x="34373" y="10286"/>
                  <a:pt x="33252" y="7906"/>
                </a:cubicBezTo>
                <a:cubicBezTo>
                  <a:pt x="32450" y="6210"/>
                  <a:pt x="30717" y="5225"/>
                  <a:pt x="28884" y="5225"/>
                </a:cubicBezTo>
                <a:cubicBezTo>
                  <a:pt x="28293" y="5225"/>
                  <a:pt x="27692" y="5327"/>
                  <a:pt x="27109" y="5541"/>
                </a:cubicBezTo>
                <a:lnTo>
                  <a:pt x="34696" y="1962"/>
                </a:lnTo>
                <a:cubicBezTo>
                  <a:pt x="35621" y="1522"/>
                  <a:pt x="36541" y="1310"/>
                  <a:pt x="37402" y="1310"/>
                </a:cubicBezTo>
                <a:close/>
                <a:moveTo>
                  <a:pt x="37377" y="0"/>
                </a:moveTo>
                <a:cubicBezTo>
                  <a:pt x="36328" y="0"/>
                  <a:pt x="35221" y="248"/>
                  <a:pt x="34127" y="764"/>
                </a:cubicBezTo>
                <a:lnTo>
                  <a:pt x="16419" y="9119"/>
                </a:lnTo>
                <a:lnTo>
                  <a:pt x="16972" y="10302"/>
                </a:lnTo>
                <a:lnTo>
                  <a:pt x="4301" y="16276"/>
                </a:lnTo>
                <a:cubicBezTo>
                  <a:pt x="1321" y="17689"/>
                  <a:pt x="0" y="21129"/>
                  <a:pt x="1337" y="23955"/>
                </a:cubicBezTo>
                <a:cubicBezTo>
                  <a:pt x="2273" y="25968"/>
                  <a:pt x="4331" y="27135"/>
                  <a:pt x="6498" y="27135"/>
                </a:cubicBezTo>
                <a:cubicBezTo>
                  <a:pt x="7372" y="27135"/>
                  <a:pt x="8279" y="26935"/>
                  <a:pt x="9139" y="26535"/>
                </a:cubicBezTo>
                <a:lnTo>
                  <a:pt x="39518" y="12191"/>
                </a:lnTo>
                <a:cubicBezTo>
                  <a:pt x="42836" y="10624"/>
                  <a:pt x="44263" y="6647"/>
                  <a:pt x="42697" y="3344"/>
                </a:cubicBezTo>
                <a:cubicBezTo>
                  <a:pt x="41685" y="1184"/>
                  <a:pt x="39669" y="0"/>
                  <a:pt x="3737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5" name="Google Shape;875;p58">
            <a:hlinkClick r:id="rId9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76" name="Google Shape;876;p58">
            <a:hlinkClick r:id="rId10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77" name="Google Shape;877;p58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78" name="Google Shape;878;p58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79" name="Google Shape;879;p58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80" name="Google Shape;880;p58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624108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5" name="Google Shape;1875;p76"/>
          <p:cNvGrpSpPr/>
          <p:nvPr/>
        </p:nvGrpSpPr>
        <p:grpSpPr>
          <a:xfrm>
            <a:off x="-222598" y="1194335"/>
            <a:ext cx="9501888" cy="3158425"/>
            <a:chOff x="-222598" y="1194335"/>
            <a:chExt cx="9501888" cy="3158425"/>
          </a:xfrm>
        </p:grpSpPr>
        <p:pic>
          <p:nvPicPr>
            <p:cNvPr id="1876" name="Google Shape;1876;p7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3123776" flipH="1">
              <a:off x="6137614" y="2534050"/>
              <a:ext cx="730223" cy="8234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7" name="Google Shape;1877;p7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-5604059" flipH="1">
              <a:off x="1896573" y="1551819"/>
              <a:ext cx="2049151" cy="23109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8" name="Google Shape;1878;p76"/>
            <p:cNvPicPr preferRelativeResize="0"/>
            <p:nvPr/>
          </p:nvPicPr>
          <p:blipFill rotWithShape="1">
            <a:blip r:embed="rId5">
              <a:alphaModFix/>
            </a:blip>
            <a:srcRect t="42980" r="20280"/>
            <a:stretch/>
          </p:blipFill>
          <p:spPr>
            <a:xfrm>
              <a:off x="6829100" y="1622851"/>
              <a:ext cx="2310901" cy="18640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9" name="Google Shape;1879;p7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-222598" y="1194335"/>
              <a:ext cx="3383987" cy="15432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0" name="Google Shape;1880;p7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rot="10800000" flipH="1">
              <a:off x="5877328" y="2804509"/>
              <a:ext cx="3383987" cy="15432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1" name="Google Shape;1881;p76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10800000" flipH="1">
              <a:off x="6423354" y="2449281"/>
              <a:ext cx="2855936" cy="19034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2" name="Google Shape;1882;p76"/>
            <p:cNvPicPr preferRelativeResize="0"/>
            <p:nvPr/>
          </p:nvPicPr>
          <p:blipFill rotWithShape="1">
            <a:blip r:embed="rId8">
              <a:alphaModFix/>
            </a:blip>
            <a:srcRect t="41616"/>
            <a:stretch/>
          </p:blipFill>
          <p:spPr>
            <a:xfrm>
              <a:off x="988650" y="1622855"/>
              <a:ext cx="1394652" cy="918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3" name="Google Shape;1883;p76"/>
            <p:cNvPicPr preferRelativeResize="0"/>
            <p:nvPr/>
          </p:nvPicPr>
          <p:blipFill rotWithShape="1">
            <a:blip r:embed="rId9">
              <a:alphaModFix/>
            </a:blip>
            <a:srcRect t="50541"/>
            <a:stretch/>
          </p:blipFill>
          <p:spPr>
            <a:xfrm>
              <a:off x="6580475" y="1623125"/>
              <a:ext cx="879374" cy="1261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4" name="Google Shape;1884;p76"/>
            <p:cNvPicPr preferRelativeResize="0"/>
            <p:nvPr/>
          </p:nvPicPr>
          <p:blipFill rotWithShape="1">
            <a:blip r:embed="rId10">
              <a:alphaModFix/>
            </a:blip>
            <a:srcRect l="30867" b="26095"/>
            <a:stretch/>
          </p:blipFill>
          <p:spPr>
            <a:xfrm>
              <a:off x="0" y="2881561"/>
              <a:ext cx="853452" cy="10288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5" name="Google Shape;1885;p76"/>
            <p:cNvPicPr preferRelativeResize="0"/>
            <p:nvPr/>
          </p:nvPicPr>
          <p:blipFill rotWithShape="1">
            <a:blip r:embed="rId11">
              <a:alphaModFix/>
            </a:blip>
            <a:srcRect r="44921"/>
            <a:stretch/>
          </p:blipFill>
          <p:spPr>
            <a:xfrm rot="5399982">
              <a:off x="1071962" y="2588961"/>
              <a:ext cx="865701" cy="17725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6" name="Google Shape;1886;p76"/>
            <p:cNvPicPr preferRelativeResize="0"/>
            <p:nvPr/>
          </p:nvPicPr>
          <p:blipFill rotWithShape="1">
            <a:blip r:embed="rId8">
              <a:alphaModFix/>
            </a:blip>
            <a:srcRect t="4680"/>
            <a:stretch/>
          </p:blipFill>
          <p:spPr>
            <a:xfrm>
              <a:off x="321425" y="2307736"/>
              <a:ext cx="1006754" cy="1082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7" name="Google Shape;1887;p76"/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8501736" y="1470725"/>
              <a:ext cx="525599" cy="15246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8" name="Google Shape;1888;p76"/>
            <p:cNvPicPr preferRelativeResize="0"/>
            <p:nvPr/>
          </p:nvPicPr>
          <p:blipFill rotWithShape="1">
            <a:blip r:embed="rId13">
              <a:alphaModFix/>
            </a:blip>
            <a:srcRect t="39817"/>
            <a:stretch/>
          </p:blipFill>
          <p:spPr>
            <a:xfrm flipH="1">
              <a:off x="7103098" y="1615945"/>
              <a:ext cx="1648827" cy="11455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9" name="Google Shape;1889;p76"/>
            <p:cNvPicPr preferRelativeResize="0"/>
            <p:nvPr/>
          </p:nvPicPr>
          <p:blipFill rotWithShape="1">
            <a:blip r:embed="rId13">
              <a:alphaModFix/>
            </a:blip>
            <a:srcRect t="62072" r="17803" b="3"/>
            <a:stretch/>
          </p:blipFill>
          <p:spPr>
            <a:xfrm flipH="1">
              <a:off x="-1" y="1623125"/>
              <a:ext cx="2704201" cy="14403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90" name="Google Shape;1890;p76"/>
          <p:cNvSpPr/>
          <p:nvPr/>
        </p:nvSpPr>
        <p:spPr>
          <a:xfrm>
            <a:off x="-50" y="1622850"/>
            <a:ext cx="9144000" cy="2285700"/>
          </a:xfrm>
          <a:prstGeom prst="rect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1891" name="Google Shape;1891;p76"/>
          <p:cNvSpPr txBox="1">
            <a:spLocks noGrp="1"/>
          </p:cNvSpPr>
          <p:nvPr>
            <p:ph type="title"/>
          </p:nvPr>
        </p:nvSpPr>
        <p:spPr>
          <a:xfrm>
            <a:off x="692519" y="37219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Macam-macam Taukid</a:t>
            </a:r>
            <a:endParaRPr dirty="0"/>
          </a:p>
        </p:txBody>
      </p:sp>
      <p:pic>
        <p:nvPicPr>
          <p:cNvPr id="1892" name="Google Shape;1892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2916775" y="-5152904"/>
            <a:ext cx="2049152" cy="23109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93" name="Google Shape;1893;p76"/>
          <p:cNvGrpSpPr/>
          <p:nvPr/>
        </p:nvGrpSpPr>
        <p:grpSpPr>
          <a:xfrm rot="5400000">
            <a:off x="1522006" y="918542"/>
            <a:ext cx="1590765" cy="3804958"/>
            <a:chOff x="1692158" y="960795"/>
            <a:chExt cx="1590765" cy="3804958"/>
          </a:xfrm>
        </p:grpSpPr>
        <p:grpSp>
          <p:nvGrpSpPr>
            <p:cNvPr id="1894" name="Google Shape;1894;p76"/>
            <p:cNvGrpSpPr/>
            <p:nvPr/>
          </p:nvGrpSpPr>
          <p:grpSpPr>
            <a:xfrm>
              <a:off x="1692158" y="960795"/>
              <a:ext cx="1590765" cy="3804958"/>
              <a:chOff x="1822753" y="1462408"/>
              <a:chExt cx="1519500" cy="3634500"/>
            </a:xfrm>
          </p:grpSpPr>
          <p:sp>
            <p:nvSpPr>
              <p:cNvPr id="1895" name="Google Shape;1895;p76"/>
              <p:cNvSpPr/>
              <p:nvPr/>
            </p:nvSpPr>
            <p:spPr>
              <a:xfrm>
                <a:off x="1822753" y="1462408"/>
                <a:ext cx="1519500" cy="3634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57150" dist="19050" dir="4800000" algn="bl" rotWithShape="0">
                  <a:srgbClr val="2B2823">
                    <a:alpha val="20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896" name="Google Shape;1896;p76"/>
              <p:cNvGrpSpPr/>
              <p:nvPr/>
            </p:nvGrpSpPr>
            <p:grpSpPr>
              <a:xfrm>
                <a:off x="1905600" y="1535139"/>
                <a:ext cx="1348482" cy="2061442"/>
                <a:chOff x="1905600" y="1535167"/>
                <a:chExt cx="1348482" cy="2061442"/>
              </a:xfrm>
            </p:grpSpPr>
            <p:grpSp>
              <p:nvGrpSpPr>
                <p:cNvPr id="1897" name="Google Shape;1897;p76"/>
                <p:cNvGrpSpPr/>
                <p:nvPr/>
              </p:nvGrpSpPr>
              <p:grpSpPr>
                <a:xfrm>
                  <a:off x="1905600" y="1535167"/>
                  <a:ext cx="86650" cy="2061442"/>
                  <a:chOff x="-776300" y="1010999"/>
                  <a:chExt cx="86650" cy="1812575"/>
                </a:xfrm>
              </p:grpSpPr>
              <p:sp>
                <p:nvSpPr>
                  <p:cNvPr id="1898" name="Google Shape;1898;p76"/>
                  <p:cNvSpPr/>
                  <p:nvPr/>
                </p:nvSpPr>
                <p:spPr>
                  <a:xfrm>
                    <a:off x="-772725" y="1861674"/>
                    <a:ext cx="83075" cy="961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23" h="38476" extrusionOk="0">
                        <a:moveTo>
                          <a:pt x="2227" y="0"/>
                        </a:moveTo>
                        <a:cubicBezTo>
                          <a:pt x="1965" y="310"/>
                          <a:pt x="1798" y="691"/>
                          <a:pt x="1429" y="929"/>
                        </a:cubicBezTo>
                        <a:cubicBezTo>
                          <a:pt x="941" y="1191"/>
                          <a:pt x="774" y="1477"/>
                          <a:pt x="762" y="1858"/>
                        </a:cubicBezTo>
                        <a:cubicBezTo>
                          <a:pt x="739" y="2370"/>
                          <a:pt x="786" y="2870"/>
                          <a:pt x="655" y="3370"/>
                        </a:cubicBezTo>
                        <a:cubicBezTo>
                          <a:pt x="310" y="4632"/>
                          <a:pt x="48" y="5894"/>
                          <a:pt x="131" y="7192"/>
                        </a:cubicBezTo>
                        <a:cubicBezTo>
                          <a:pt x="143" y="7394"/>
                          <a:pt x="131" y="7608"/>
                          <a:pt x="191" y="7811"/>
                        </a:cubicBezTo>
                        <a:cubicBezTo>
                          <a:pt x="405" y="8668"/>
                          <a:pt x="798" y="9502"/>
                          <a:pt x="322" y="10359"/>
                        </a:cubicBezTo>
                        <a:cubicBezTo>
                          <a:pt x="262" y="10466"/>
                          <a:pt x="310" y="10597"/>
                          <a:pt x="298" y="10716"/>
                        </a:cubicBezTo>
                        <a:lnTo>
                          <a:pt x="167" y="12633"/>
                        </a:lnTo>
                        <a:cubicBezTo>
                          <a:pt x="131" y="12931"/>
                          <a:pt x="84" y="13216"/>
                          <a:pt x="84" y="13514"/>
                        </a:cubicBezTo>
                        <a:cubicBezTo>
                          <a:pt x="108" y="14574"/>
                          <a:pt x="143" y="15633"/>
                          <a:pt x="143" y="16681"/>
                        </a:cubicBezTo>
                        <a:cubicBezTo>
                          <a:pt x="143" y="17372"/>
                          <a:pt x="0" y="18074"/>
                          <a:pt x="24" y="18753"/>
                        </a:cubicBezTo>
                        <a:cubicBezTo>
                          <a:pt x="60" y="19717"/>
                          <a:pt x="191" y="20693"/>
                          <a:pt x="262" y="21658"/>
                        </a:cubicBezTo>
                        <a:cubicBezTo>
                          <a:pt x="298" y="21967"/>
                          <a:pt x="298" y="22277"/>
                          <a:pt x="250" y="22598"/>
                        </a:cubicBezTo>
                        <a:cubicBezTo>
                          <a:pt x="48" y="23920"/>
                          <a:pt x="239" y="25242"/>
                          <a:pt x="584" y="26563"/>
                        </a:cubicBezTo>
                        <a:cubicBezTo>
                          <a:pt x="762" y="27266"/>
                          <a:pt x="846" y="27980"/>
                          <a:pt x="953" y="28682"/>
                        </a:cubicBezTo>
                        <a:cubicBezTo>
                          <a:pt x="1001" y="28968"/>
                          <a:pt x="1012" y="29266"/>
                          <a:pt x="1012" y="29564"/>
                        </a:cubicBezTo>
                        <a:cubicBezTo>
                          <a:pt x="1024" y="30016"/>
                          <a:pt x="1036" y="30492"/>
                          <a:pt x="1012" y="30957"/>
                        </a:cubicBezTo>
                        <a:cubicBezTo>
                          <a:pt x="941" y="32064"/>
                          <a:pt x="643" y="33135"/>
                          <a:pt x="774" y="34231"/>
                        </a:cubicBezTo>
                        <a:cubicBezTo>
                          <a:pt x="822" y="34636"/>
                          <a:pt x="858" y="35017"/>
                          <a:pt x="881" y="35421"/>
                        </a:cubicBezTo>
                        <a:cubicBezTo>
                          <a:pt x="905" y="36052"/>
                          <a:pt x="881" y="36660"/>
                          <a:pt x="941" y="37279"/>
                        </a:cubicBezTo>
                        <a:cubicBezTo>
                          <a:pt x="965" y="37576"/>
                          <a:pt x="1072" y="37862"/>
                          <a:pt x="1203" y="38148"/>
                        </a:cubicBezTo>
                        <a:cubicBezTo>
                          <a:pt x="1292" y="38342"/>
                          <a:pt x="1441" y="38448"/>
                          <a:pt x="1643" y="38448"/>
                        </a:cubicBezTo>
                        <a:cubicBezTo>
                          <a:pt x="1738" y="38448"/>
                          <a:pt x="1846" y="38424"/>
                          <a:pt x="1965" y="38374"/>
                        </a:cubicBezTo>
                        <a:cubicBezTo>
                          <a:pt x="2023" y="38347"/>
                          <a:pt x="2066" y="38337"/>
                          <a:pt x="2100" y="38337"/>
                        </a:cubicBezTo>
                        <a:cubicBezTo>
                          <a:pt x="2222" y="38337"/>
                          <a:pt x="2215" y="38475"/>
                          <a:pt x="2311" y="38475"/>
                        </a:cubicBezTo>
                        <a:cubicBezTo>
                          <a:pt x="2330" y="38475"/>
                          <a:pt x="2353" y="38470"/>
                          <a:pt x="2382" y="38457"/>
                        </a:cubicBezTo>
                        <a:cubicBezTo>
                          <a:pt x="2405" y="38434"/>
                          <a:pt x="2465" y="38386"/>
                          <a:pt x="2489" y="38338"/>
                        </a:cubicBezTo>
                        <a:cubicBezTo>
                          <a:pt x="2632" y="37636"/>
                          <a:pt x="2882" y="36945"/>
                          <a:pt x="2846" y="36231"/>
                        </a:cubicBezTo>
                        <a:cubicBezTo>
                          <a:pt x="2810" y="35695"/>
                          <a:pt x="2858" y="35159"/>
                          <a:pt x="2858" y="34624"/>
                        </a:cubicBezTo>
                        <a:cubicBezTo>
                          <a:pt x="2870" y="33969"/>
                          <a:pt x="2858" y="33290"/>
                          <a:pt x="2882" y="32635"/>
                        </a:cubicBezTo>
                        <a:cubicBezTo>
                          <a:pt x="2929" y="31469"/>
                          <a:pt x="2989" y="30290"/>
                          <a:pt x="3048" y="29111"/>
                        </a:cubicBezTo>
                        <a:cubicBezTo>
                          <a:pt x="3084" y="28682"/>
                          <a:pt x="3156" y="28254"/>
                          <a:pt x="3167" y="27813"/>
                        </a:cubicBezTo>
                        <a:cubicBezTo>
                          <a:pt x="3203" y="27301"/>
                          <a:pt x="3167" y="26777"/>
                          <a:pt x="3203" y="26254"/>
                        </a:cubicBezTo>
                        <a:cubicBezTo>
                          <a:pt x="3227" y="25825"/>
                          <a:pt x="3322" y="25396"/>
                          <a:pt x="3298" y="24956"/>
                        </a:cubicBezTo>
                        <a:cubicBezTo>
                          <a:pt x="3287" y="24420"/>
                          <a:pt x="3167" y="23884"/>
                          <a:pt x="3167" y="23348"/>
                        </a:cubicBezTo>
                        <a:cubicBezTo>
                          <a:pt x="3156" y="22015"/>
                          <a:pt x="3215" y="20693"/>
                          <a:pt x="3036" y="19348"/>
                        </a:cubicBezTo>
                        <a:cubicBezTo>
                          <a:pt x="2882" y="18253"/>
                          <a:pt x="2929" y="17133"/>
                          <a:pt x="2882" y="16026"/>
                        </a:cubicBezTo>
                        <a:cubicBezTo>
                          <a:pt x="2822" y="14586"/>
                          <a:pt x="2763" y="13133"/>
                          <a:pt x="2703" y="11668"/>
                        </a:cubicBezTo>
                        <a:cubicBezTo>
                          <a:pt x="2703" y="11478"/>
                          <a:pt x="2644" y="11299"/>
                          <a:pt x="2608" y="11109"/>
                        </a:cubicBezTo>
                        <a:cubicBezTo>
                          <a:pt x="2382" y="10192"/>
                          <a:pt x="2358" y="9323"/>
                          <a:pt x="2560" y="8406"/>
                        </a:cubicBezTo>
                        <a:cubicBezTo>
                          <a:pt x="2739" y="7561"/>
                          <a:pt x="2798" y="6704"/>
                          <a:pt x="2810" y="5834"/>
                        </a:cubicBezTo>
                        <a:cubicBezTo>
                          <a:pt x="2822" y="4811"/>
                          <a:pt x="2739" y="3798"/>
                          <a:pt x="2691" y="2775"/>
                        </a:cubicBezTo>
                        <a:cubicBezTo>
                          <a:pt x="2679" y="2441"/>
                          <a:pt x="2655" y="2120"/>
                          <a:pt x="2620" y="1786"/>
                        </a:cubicBezTo>
                        <a:cubicBezTo>
                          <a:pt x="2560" y="1346"/>
                          <a:pt x="2453" y="893"/>
                          <a:pt x="2382" y="453"/>
                        </a:cubicBezTo>
                        <a:cubicBezTo>
                          <a:pt x="2346" y="286"/>
                          <a:pt x="2394" y="108"/>
                          <a:pt x="2227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899" name="Google Shape;1899;p76"/>
                  <p:cNvSpPr/>
                  <p:nvPr/>
                </p:nvSpPr>
                <p:spPr>
                  <a:xfrm>
                    <a:off x="-776300" y="1010999"/>
                    <a:ext cx="86350" cy="839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4" h="33599" extrusionOk="0">
                        <a:moveTo>
                          <a:pt x="1752" y="0"/>
                        </a:moveTo>
                        <a:cubicBezTo>
                          <a:pt x="1609" y="0"/>
                          <a:pt x="1461" y="12"/>
                          <a:pt x="1310" y="35"/>
                        </a:cubicBezTo>
                        <a:cubicBezTo>
                          <a:pt x="941" y="95"/>
                          <a:pt x="763" y="214"/>
                          <a:pt x="655" y="416"/>
                        </a:cubicBezTo>
                        <a:cubicBezTo>
                          <a:pt x="512" y="761"/>
                          <a:pt x="334" y="1095"/>
                          <a:pt x="215" y="1416"/>
                        </a:cubicBezTo>
                        <a:cubicBezTo>
                          <a:pt x="120" y="1666"/>
                          <a:pt x="1" y="1940"/>
                          <a:pt x="48" y="2190"/>
                        </a:cubicBezTo>
                        <a:cubicBezTo>
                          <a:pt x="215" y="3143"/>
                          <a:pt x="96" y="4131"/>
                          <a:pt x="679" y="5048"/>
                        </a:cubicBezTo>
                        <a:cubicBezTo>
                          <a:pt x="715" y="5119"/>
                          <a:pt x="739" y="5179"/>
                          <a:pt x="751" y="5262"/>
                        </a:cubicBezTo>
                        <a:cubicBezTo>
                          <a:pt x="953" y="6179"/>
                          <a:pt x="1191" y="7107"/>
                          <a:pt x="1370" y="8024"/>
                        </a:cubicBezTo>
                        <a:cubicBezTo>
                          <a:pt x="1453" y="8369"/>
                          <a:pt x="1465" y="8739"/>
                          <a:pt x="1298" y="9048"/>
                        </a:cubicBezTo>
                        <a:cubicBezTo>
                          <a:pt x="1120" y="9382"/>
                          <a:pt x="1108" y="9691"/>
                          <a:pt x="1096" y="10024"/>
                        </a:cubicBezTo>
                        <a:cubicBezTo>
                          <a:pt x="1048" y="10596"/>
                          <a:pt x="1001" y="11167"/>
                          <a:pt x="917" y="11727"/>
                        </a:cubicBezTo>
                        <a:cubicBezTo>
                          <a:pt x="810" y="12310"/>
                          <a:pt x="679" y="12894"/>
                          <a:pt x="870" y="13489"/>
                        </a:cubicBezTo>
                        <a:cubicBezTo>
                          <a:pt x="929" y="13632"/>
                          <a:pt x="882" y="13799"/>
                          <a:pt x="882" y="13953"/>
                        </a:cubicBezTo>
                        <a:cubicBezTo>
                          <a:pt x="858" y="14727"/>
                          <a:pt x="798" y="15501"/>
                          <a:pt x="774" y="16275"/>
                        </a:cubicBezTo>
                        <a:cubicBezTo>
                          <a:pt x="751" y="17204"/>
                          <a:pt x="798" y="18144"/>
                          <a:pt x="751" y="19085"/>
                        </a:cubicBezTo>
                        <a:cubicBezTo>
                          <a:pt x="679" y="20526"/>
                          <a:pt x="739" y="21990"/>
                          <a:pt x="620" y="23443"/>
                        </a:cubicBezTo>
                        <a:cubicBezTo>
                          <a:pt x="465" y="25133"/>
                          <a:pt x="584" y="26812"/>
                          <a:pt x="596" y="28491"/>
                        </a:cubicBezTo>
                        <a:cubicBezTo>
                          <a:pt x="596" y="28705"/>
                          <a:pt x="643" y="28920"/>
                          <a:pt x="763" y="29098"/>
                        </a:cubicBezTo>
                        <a:cubicBezTo>
                          <a:pt x="1155" y="29729"/>
                          <a:pt x="1096" y="30360"/>
                          <a:pt x="1013" y="31003"/>
                        </a:cubicBezTo>
                        <a:cubicBezTo>
                          <a:pt x="977" y="31360"/>
                          <a:pt x="917" y="31741"/>
                          <a:pt x="917" y="32099"/>
                        </a:cubicBezTo>
                        <a:cubicBezTo>
                          <a:pt x="929" y="32646"/>
                          <a:pt x="1239" y="33134"/>
                          <a:pt x="1929" y="33599"/>
                        </a:cubicBezTo>
                        <a:cubicBezTo>
                          <a:pt x="2322" y="33123"/>
                          <a:pt x="2537" y="32658"/>
                          <a:pt x="2525" y="32158"/>
                        </a:cubicBezTo>
                        <a:cubicBezTo>
                          <a:pt x="2417" y="31051"/>
                          <a:pt x="2787" y="29979"/>
                          <a:pt x="2882" y="28896"/>
                        </a:cubicBezTo>
                        <a:cubicBezTo>
                          <a:pt x="2918" y="28253"/>
                          <a:pt x="3120" y="27634"/>
                          <a:pt x="3179" y="26991"/>
                        </a:cubicBezTo>
                        <a:cubicBezTo>
                          <a:pt x="3251" y="26229"/>
                          <a:pt x="3263" y="25467"/>
                          <a:pt x="3299" y="24705"/>
                        </a:cubicBezTo>
                        <a:cubicBezTo>
                          <a:pt x="3358" y="22752"/>
                          <a:pt x="3418" y="20800"/>
                          <a:pt x="3453" y="18835"/>
                        </a:cubicBezTo>
                        <a:cubicBezTo>
                          <a:pt x="3453" y="18692"/>
                          <a:pt x="3418" y="18549"/>
                          <a:pt x="3418" y="18418"/>
                        </a:cubicBezTo>
                        <a:lnTo>
                          <a:pt x="3418" y="16490"/>
                        </a:lnTo>
                        <a:cubicBezTo>
                          <a:pt x="3418" y="16109"/>
                          <a:pt x="3453" y="15739"/>
                          <a:pt x="3441" y="15347"/>
                        </a:cubicBezTo>
                        <a:cubicBezTo>
                          <a:pt x="3418" y="14846"/>
                          <a:pt x="3334" y="14323"/>
                          <a:pt x="3299" y="13799"/>
                        </a:cubicBezTo>
                        <a:cubicBezTo>
                          <a:pt x="3251" y="13191"/>
                          <a:pt x="3239" y="12596"/>
                          <a:pt x="3179" y="11989"/>
                        </a:cubicBezTo>
                        <a:cubicBezTo>
                          <a:pt x="3144" y="11691"/>
                          <a:pt x="3025" y="11406"/>
                          <a:pt x="3013" y="11108"/>
                        </a:cubicBezTo>
                        <a:cubicBezTo>
                          <a:pt x="2941" y="10036"/>
                          <a:pt x="2858" y="8965"/>
                          <a:pt x="2834" y="7893"/>
                        </a:cubicBezTo>
                        <a:cubicBezTo>
                          <a:pt x="2798" y="7191"/>
                          <a:pt x="2822" y="6476"/>
                          <a:pt x="2882" y="5762"/>
                        </a:cubicBezTo>
                        <a:cubicBezTo>
                          <a:pt x="2941" y="5119"/>
                          <a:pt x="3072" y="4500"/>
                          <a:pt x="3179" y="3857"/>
                        </a:cubicBezTo>
                        <a:cubicBezTo>
                          <a:pt x="3215" y="3607"/>
                          <a:pt x="3263" y="3333"/>
                          <a:pt x="3299" y="3083"/>
                        </a:cubicBezTo>
                        <a:cubicBezTo>
                          <a:pt x="3394" y="2262"/>
                          <a:pt x="3334" y="1464"/>
                          <a:pt x="3025" y="654"/>
                        </a:cubicBezTo>
                        <a:cubicBezTo>
                          <a:pt x="2843" y="204"/>
                          <a:pt x="2344" y="0"/>
                          <a:pt x="1752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900" name="Google Shape;1900;p76"/>
                <p:cNvSpPr/>
                <p:nvPr/>
              </p:nvSpPr>
              <p:spPr>
                <a:xfrm>
                  <a:off x="3169232" y="1571931"/>
                  <a:ext cx="84850" cy="19503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94" h="68597" extrusionOk="0">
                      <a:moveTo>
                        <a:pt x="1748" y="0"/>
                      </a:moveTo>
                      <a:cubicBezTo>
                        <a:pt x="1677" y="0"/>
                        <a:pt x="1599" y="39"/>
                        <a:pt x="1488" y="111"/>
                      </a:cubicBezTo>
                      <a:cubicBezTo>
                        <a:pt x="1131" y="337"/>
                        <a:pt x="941" y="611"/>
                        <a:pt x="917" y="992"/>
                      </a:cubicBezTo>
                      <a:cubicBezTo>
                        <a:pt x="905" y="1302"/>
                        <a:pt x="917" y="1611"/>
                        <a:pt x="893" y="1921"/>
                      </a:cubicBezTo>
                      <a:cubicBezTo>
                        <a:pt x="857" y="2219"/>
                        <a:pt x="655" y="2492"/>
                        <a:pt x="738" y="2838"/>
                      </a:cubicBezTo>
                      <a:cubicBezTo>
                        <a:pt x="822" y="3112"/>
                        <a:pt x="714" y="3445"/>
                        <a:pt x="679" y="3754"/>
                      </a:cubicBezTo>
                      <a:cubicBezTo>
                        <a:pt x="667" y="3909"/>
                        <a:pt x="619" y="4040"/>
                        <a:pt x="595" y="4171"/>
                      </a:cubicBezTo>
                      <a:cubicBezTo>
                        <a:pt x="476" y="4755"/>
                        <a:pt x="298" y="5338"/>
                        <a:pt x="250" y="5910"/>
                      </a:cubicBezTo>
                      <a:cubicBezTo>
                        <a:pt x="191" y="6743"/>
                        <a:pt x="238" y="7576"/>
                        <a:pt x="238" y="8410"/>
                      </a:cubicBezTo>
                      <a:cubicBezTo>
                        <a:pt x="238" y="8517"/>
                        <a:pt x="262" y="8612"/>
                        <a:pt x="262" y="8696"/>
                      </a:cubicBezTo>
                      <a:cubicBezTo>
                        <a:pt x="286" y="9172"/>
                        <a:pt x="298" y="9648"/>
                        <a:pt x="298" y="10124"/>
                      </a:cubicBezTo>
                      <a:cubicBezTo>
                        <a:pt x="298" y="10279"/>
                        <a:pt x="238" y="10434"/>
                        <a:pt x="238" y="10589"/>
                      </a:cubicBezTo>
                      <a:cubicBezTo>
                        <a:pt x="238" y="11363"/>
                        <a:pt x="262" y="12148"/>
                        <a:pt x="321" y="12922"/>
                      </a:cubicBezTo>
                      <a:cubicBezTo>
                        <a:pt x="381" y="13744"/>
                        <a:pt x="345" y="14565"/>
                        <a:pt x="357" y="15375"/>
                      </a:cubicBezTo>
                      <a:cubicBezTo>
                        <a:pt x="357" y="15577"/>
                        <a:pt x="417" y="15780"/>
                        <a:pt x="429" y="15970"/>
                      </a:cubicBezTo>
                      <a:cubicBezTo>
                        <a:pt x="476" y="16423"/>
                        <a:pt x="536" y="16887"/>
                        <a:pt x="548" y="17328"/>
                      </a:cubicBezTo>
                      <a:cubicBezTo>
                        <a:pt x="583" y="18280"/>
                        <a:pt x="560" y="19244"/>
                        <a:pt x="583" y="20197"/>
                      </a:cubicBezTo>
                      <a:cubicBezTo>
                        <a:pt x="583" y="20376"/>
                        <a:pt x="643" y="20578"/>
                        <a:pt x="643" y="20757"/>
                      </a:cubicBezTo>
                      <a:cubicBezTo>
                        <a:pt x="619" y="20947"/>
                        <a:pt x="560" y="21149"/>
                        <a:pt x="560" y="21352"/>
                      </a:cubicBezTo>
                      <a:cubicBezTo>
                        <a:pt x="560" y="23733"/>
                        <a:pt x="548" y="26126"/>
                        <a:pt x="560" y="28508"/>
                      </a:cubicBezTo>
                      <a:cubicBezTo>
                        <a:pt x="560" y="28924"/>
                        <a:pt x="476" y="29341"/>
                        <a:pt x="524" y="29758"/>
                      </a:cubicBezTo>
                      <a:cubicBezTo>
                        <a:pt x="548" y="30008"/>
                        <a:pt x="441" y="30246"/>
                        <a:pt x="441" y="30496"/>
                      </a:cubicBezTo>
                      <a:cubicBezTo>
                        <a:pt x="464" y="30960"/>
                        <a:pt x="524" y="31436"/>
                        <a:pt x="548" y="31901"/>
                      </a:cubicBezTo>
                      <a:cubicBezTo>
                        <a:pt x="560" y="31984"/>
                        <a:pt x="548" y="32067"/>
                        <a:pt x="583" y="32139"/>
                      </a:cubicBezTo>
                      <a:cubicBezTo>
                        <a:pt x="857" y="32746"/>
                        <a:pt x="893" y="33389"/>
                        <a:pt x="893" y="34032"/>
                      </a:cubicBezTo>
                      <a:cubicBezTo>
                        <a:pt x="893" y="34223"/>
                        <a:pt x="941" y="34425"/>
                        <a:pt x="1012" y="34627"/>
                      </a:cubicBezTo>
                      <a:cubicBezTo>
                        <a:pt x="1095" y="34842"/>
                        <a:pt x="1179" y="35044"/>
                        <a:pt x="1060" y="35258"/>
                      </a:cubicBezTo>
                      <a:cubicBezTo>
                        <a:pt x="1012" y="35354"/>
                        <a:pt x="1012" y="35461"/>
                        <a:pt x="1012" y="35544"/>
                      </a:cubicBezTo>
                      <a:cubicBezTo>
                        <a:pt x="1024" y="35842"/>
                        <a:pt x="1036" y="36139"/>
                        <a:pt x="786" y="36389"/>
                      </a:cubicBezTo>
                      <a:cubicBezTo>
                        <a:pt x="714" y="36473"/>
                        <a:pt x="702" y="36568"/>
                        <a:pt x="679" y="36663"/>
                      </a:cubicBezTo>
                      <a:cubicBezTo>
                        <a:pt x="619" y="37068"/>
                        <a:pt x="595" y="37461"/>
                        <a:pt x="548" y="37866"/>
                      </a:cubicBezTo>
                      <a:cubicBezTo>
                        <a:pt x="500" y="38271"/>
                        <a:pt x="619" y="38652"/>
                        <a:pt x="583" y="39068"/>
                      </a:cubicBezTo>
                      <a:cubicBezTo>
                        <a:pt x="488" y="39985"/>
                        <a:pt x="560" y="40890"/>
                        <a:pt x="441" y="41795"/>
                      </a:cubicBezTo>
                      <a:cubicBezTo>
                        <a:pt x="369" y="42319"/>
                        <a:pt x="524" y="42855"/>
                        <a:pt x="226" y="43355"/>
                      </a:cubicBezTo>
                      <a:cubicBezTo>
                        <a:pt x="202" y="43390"/>
                        <a:pt x="202" y="43414"/>
                        <a:pt x="202" y="43450"/>
                      </a:cubicBezTo>
                      <a:cubicBezTo>
                        <a:pt x="167" y="44069"/>
                        <a:pt x="0" y="44700"/>
                        <a:pt x="71" y="45343"/>
                      </a:cubicBezTo>
                      <a:cubicBezTo>
                        <a:pt x="131" y="46010"/>
                        <a:pt x="71" y="46676"/>
                        <a:pt x="179" y="47343"/>
                      </a:cubicBezTo>
                      <a:cubicBezTo>
                        <a:pt x="286" y="48022"/>
                        <a:pt x="262" y="48712"/>
                        <a:pt x="310" y="49403"/>
                      </a:cubicBezTo>
                      <a:cubicBezTo>
                        <a:pt x="321" y="49653"/>
                        <a:pt x="369" y="49891"/>
                        <a:pt x="405" y="50141"/>
                      </a:cubicBezTo>
                      <a:cubicBezTo>
                        <a:pt x="429" y="50427"/>
                        <a:pt x="488" y="50701"/>
                        <a:pt x="500" y="50975"/>
                      </a:cubicBezTo>
                      <a:cubicBezTo>
                        <a:pt x="524" y="51475"/>
                        <a:pt x="500" y="51975"/>
                        <a:pt x="524" y="52487"/>
                      </a:cubicBezTo>
                      <a:cubicBezTo>
                        <a:pt x="524" y="52641"/>
                        <a:pt x="548" y="52820"/>
                        <a:pt x="595" y="52987"/>
                      </a:cubicBezTo>
                      <a:cubicBezTo>
                        <a:pt x="762" y="53642"/>
                        <a:pt x="833" y="54296"/>
                        <a:pt x="798" y="54951"/>
                      </a:cubicBezTo>
                      <a:cubicBezTo>
                        <a:pt x="774" y="55439"/>
                        <a:pt x="726" y="55939"/>
                        <a:pt x="726" y="56428"/>
                      </a:cubicBezTo>
                      <a:cubicBezTo>
                        <a:pt x="726" y="57975"/>
                        <a:pt x="738" y="59535"/>
                        <a:pt x="726" y="61083"/>
                      </a:cubicBezTo>
                      <a:cubicBezTo>
                        <a:pt x="714" y="61535"/>
                        <a:pt x="595" y="61976"/>
                        <a:pt x="536" y="62428"/>
                      </a:cubicBezTo>
                      <a:cubicBezTo>
                        <a:pt x="488" y="62738"/>
                        <a:pt x="429" y="63036"/>
                        <a:pt x="417" y="63345"/>
                      </a:cubicBezTo>
                      <a:cubicBezTo>
                        <a:pt x="405" y="63512"/>
                        <a:pt x="464" y="63690"/>
                        <a:pt x="488" y="63857"/>
                      </a:cubicBezTo>
                      <a:cubicBezTo>
                        <a:pt x="548" y="64250"/>
                        <a:pt x="607" y="64655"/>
                        <a:pt x="679" y="65060"/>
                      </a:cubicBezTo>
                      <a:cubicBezTo>
                        <a:pt x="798" y="65714"/>
                        <a:pt x="976" y="66369"/>
                        <a:pt x="1036" y="67036"/>
                      </a:cubicBezTo>
                      <a:cubicBezTo>
                        <a:pt x="1072" y="67524"/>
                        <a:pt x="1214" y="67989"/>
                        <a:pt x="1381" y="68453"/>
                      </a:cubicBezTo>
                      <a:cubicBezTo>
                        <a:pt x="1426" y="68557"/>
                        <a:pt x="1485" y="68596"/>
                        <a:pt x="1563" y="68596"/>
                      </a:cubicBezTo>
                      <a:cubicBezTo>
                        <a:pt x="1610" y="68596"/>
                        <a:pt x="1664" y="68582"/>
                        <a:pt x="1726" y="68560"/>
                      </a:cubicBezTo>
                      <a:cubicBezTo>
                        <a:pt x="2012" y="68465"/>
                        <a:pt x="2107" y="68286"/>
                        <a:pt x="2203" y="68060"/>
                      </a:cubicBezTo>
                      <a:cubicBezTo>
                        <a:pt x="2465" y="67441"/>
                        <a:pt x="2512" y="66774"/>
                        <a:pt x="2750" y="66131"/>
                      </a:cubicBezTo>
                      <a:cubicBezTo>
                        <a:pt x="2965" y="65595"/>
                        <a:pt x="2977" y="65048"/>
                        <a:pt x="2798" y="64452"/>
                      </a:cubicBezTo>
                      <a:cubicBezTo>
                        <a:pt x="2584" y="63798"/>
                        <a:pt x="2667" y="63083"/>
                        <a:pt x="2810" y="62405"/>
                      </a:cubicBezTo>
                      <a:cubicBezTo>
                        <a:pt x="2941" y="61845"/>
                        <a:pt x="3024" y="61262"/>
                        <a:pt x="3060" y="60702"/>
                      </a:cubicBezTo>
                      <a:cubicBezTo>
                        <a:pt x="3143" y="59773"/>
                        <a:pt x="3096" y="58833"/>
                        <a:pt x="3084" y="57916"/>
                      </a:cubicBezTo>
                      <a:cubicBezTo>
                        <a:pt x="3060" y="57463"/>
                        <a:pt x="2988" y="57035"/>
                        <a:pt x="2977" y="56606"/>
                      </a:cubicBezTo>
                      <a:cubicBezTo>
                        <a:pt x="2965" y="56249"/>
                        <a:pt x="2941" y="55880"/>
                        <a:pt x="2988" y="55523"/>
                      </a:cubicBezTo>
                      <a:cubicBezTo>
                        <a:pt x="3036" y="55166"/>
                        <a:pt x="3310" y="54820"/>
                        <a:pt x="3108" y="54427"/>
                      </a:cubicBezTo>
                      <a:cubicBezTo>
                        <a:pt x="3084" y="54404"/>
                        <a:pt x="3143" y="54344"/>
                        <a:pt x="3155" y="54296"/>
                      </a:cubicBezTo>
                      <a:cubicBezTo>
                        <a:pt x="3203" y="54011"/>
                        <a:pt x="3262" y="53749"/>
                        <a:pt x="3274" y="53463"/>
                      </a:cubicBezTo>
                      <a:cubicBezTo>
                        <a:pt x="3286" y="53261"/>
                        <a:pt x="3203" y="53034"/>
                        <a:pt x="3203" y="52820"/>
                      </a:cubicBezTo>
                      <a:cubicBezTo>
                        <a:pt x="3215" y="52189"/>
                        <a:pt x="3250" y="51546"/>
                        <a:pt x="3310" y="50903"/>
                      </a:cubicBezTo>
                      <a:cubicBezTo>
                        <a:pt x="3334" y="50546"/>
                        <a:pt x="3227" y="50189"/>
                        <a:pt x="3286" y="49832"/>
                      </a:cubicBezTo>
                      <a:cubicBezTo>
                        <a:pt x="3346" y="49534"/>
                        <a:pt x="3358" y="49236"/>
                        <a:pt x="3393" y="48939"/>
                      </a:cubicBezTo>
                      <a:cubicBezTo>
                        <a:pt x="3393" y="48867"/>
                        <a:pt x="3334" y="48796"/>
                        <a:pt x="3322" y="48712"/>
                      </a:cubicBezTo>
                      <a:cubicBezTo>
                        <a:pt x="3155" y="48141"/>
                        <a:pt x="3036" y="47557"/>
                        <a:pt x="3060" y="46962"/>
                      </a:cubicBezTo>
                      <a:cubicBezTo>
                        <a:pt x="3084" y="46653"/>
                        <a:pt x="3084" y="46331"/>
                        <a:pt x="3060" y="46022"/>
                      </a:cubicBezTo>
                      <a:cubicBezTo>
                        <a:pt x="3036" y="45783"/>
                        <a:pt x="3012" y="45533"/>
                        <a:pt x="2929" y="45295"/>
                      </a:cubicBezTo>
                      <a:cubicBezTo>
                        <a:pt x="2834" y="44950"/>
                        <a:pt x="2727" y="44593"/>
                        <a:pt x="2738" y="44236"/>
                      </a:cubicBezTo>
                      <a:cubicBezTo>
                        <a:pt x="2786" y="43509"/>
                        <a:pt x="2810" y="42795"/>
                        <a:pt x="2858" y="42081"/>
                      </a:cubicBezTo>
                      <a:lnTo>
                        <a:pt x="2858" y="42033"/>
                      </a:lnTo>
                      <a:cubicBezTo>
                        <a:pt x="3012" y="41366"/>
                        <a:pt x="3012" y="40676"/>
                        <a:pt x="2858" y="39997"/>
                      </a:cubicBezTo>
                      <a:cubicBezTo>
                        <a:pt x="2846" y="39902"/>
                        <a:pt x="2858" y="39807"/>
                        <a:pt x="2869" y="39711"/>
                      </a:cubicBezTo>
                      <a:cubicBezTo>
                        <a:pt x="2953" y="39283"/>
                        <a:pt x="3167" y="38854"/>
                        <a:pt x="2977" y="38390"/>
                      </a:cubicBezTo>
                      <a:cubicBezTo>
                        <a:pt x="2977" y="38354"/>
                        <a:pt x="2977" y="38330"/>
                        <a:pt x="2988" y="38294"/>
                      </a:cubicBezTo>
                      <a:cubicBezTo>
                        <a:pt x="3203" y="37735"/>
                        <a:pt x="3012" y="37199"/>
                        <a:pt x="2750" y="36675"/>
                      </a:cubicBezTo>
                      <a:cubicBezTo>
                        <a:pt x="2596" y="36318"/>
                        <a:pt x="2512" y="35913"/>
                        <a:pt x="2048" y="35711"/>
                      </a:cubicBezTo>
                      <a:cubicBezTo>
                        <a:pt x="2024" y="35699"/>
                        <a:pt x="2036" y="35604"/>
                        <a:pt x="2036" y="35544"/>
                      </a:cubicBezTo>
                      <a:cubicBezTo>
                        <a:pt x="2024" y="35354"/>
                        <a:pt x="2250" y="35187"/>
                        <a:pt x="2096" y="34961"/>
                      </a:cubicBezTo>
                      <a:cubicBezTo>
                        <a:pt x="1929" y="34746"/>
                        <a:pt x="1976" y="34484"/>
                        <a:pt x="2084" y="34246"/>
                      </a:cubicBezTo>
                      <a:cubicBezTo>
                        <a:pt x="2131" y="34151"/>
                        <a:pt x="2191" y="34008"/>
                        <a:pt x="2167" y="33889"/>
                      </a:cubicBezTo>
                      <a:cubicBezTo>
                        <a:pt x="2155" y="33544"/>
                        <a:pt x="2298" y="33199"/>
                        <a:pt x="2429" y="32853"/>
                      </a:cubicBezTo>
                      <a:cubicBezTo>
                        <a:pt x="2488" y="32722"/>
                        <a:pt x="2607" y="32603"/>
                        <a:pt x="2631" y="32460"/>
                      </a:cubicBezTo>
                      <a:cubicBezTo>
                        <a:pt x="2727" y="32079"/>
                        <a:pt x="2917" y="31722"/>
                        <a:pt x="2798" y="31294"/>
                      </a:cubicBezTo>
                      <a:cubicBezTo>
                        <a:pt x="2727" y="31008"/>
                        <a:pt x="2858" y="30663"/>
                        <a:pt x="2858" y="30353"/>
                      </a:cubicBezTo>
                      <a:cubicBezTo>
                        <a:pt x="2858" y="30115"/>
                        <a:pt x="2834" y="29889"/>
                        <a:pt x="2798" y="29651"/>
                      </a:cubicBezTo>
                      <a:cubicBezTo>
                        <a:pt x="2786" y="29579"/>
                        <a:pt x="2750" y="29508"/>
                        <a:pt x="2762" y="29424"/>
                      </a:cubicBezTo>
                      <a:cubicBezTo>
                        <a:pt x="2917" y="28758"/>
                        <a:pt x="2988" y="28079"/>
                        <a:pt x="2988" y="27388"/>
                      </a:cubicBezTo>
                      <a:cubicBezTo>
                        <a:pt x="2988" y="27317"/>
                        <a:pt x="3036" y="27245"/>
                        <a:pt x="3036" y="27162"/>
                      </a:cubicBezTo>
                      <a:cubicBezTo>
                        <a:pt x="3048" y="26722"/>
                        <a:pt x="3048" y="26293"/>
                        <a:pt x="3060" y="25852"/>
                      </a:cubicBezTo>
                      <a:cubicBezTo>
                        <a:pt x="3060" y="25579"/>
                        <a:pt x="2941" y="25305"/>
                        <a:pt x="3060" y="25007"/>
                      </a:cubicBezTo>
                      <a:cubicBezTo>
                        <a:pt x="3119" y="24876"/>
                        <a:pt x="3084" y="24698"/>
                        <a:pt x="3060" y="24555"/>
                      </a:cubicBezTo>
                      <a:cubicBezTo>
                        <a:pt x="3048" y="24436"/>
                        <a:pt x="3000" y="24328"/>
                        <a:pt x="3000" y="24221"/>
                      </a:cubicBezTo>
                      <a:cubicBezTo>
                        <a:pt x="2988" y="23102"/>
                        <a:pt x="2917" y="21971"/>
                        <a:pt x="3203" y="20864"/>
                      </a:cubicBezTo>
                      <a:cubicBezTo>
                        <a:pt x="3298" y="20459"/>
                        <a:pt x="3084" y="20042"/>
                        <a:pt x="3167" y="19614"/>
                      </a:cubicBezTo>
                      <a:cubicBezTo>
                        <a:pt x="3239" y="19221"/>
                        <a:pt x="3119" y="18816"/>
                        <a:pt x="3096" y="18423"/>
                      </a:cubicBezTo>
                      <a:cubicBezTo>
                        <a:pt x="3096" y="18280"/>
                        <a:pt x="3096" y="18137"/>
                        <a:pt x="3084" y="18006"/>
                      </a:cubicBezTo>
                      <a:cubicBezTo>
                        <a:pt x="3024" y="17447"/>
                        <a:pt x="2929" y="16887"/>
                        <a:pt x="2881" y="16339"/>
                      </a:cubicBezTo>
                      <a:cubicBezTo>
                        <a:pt x="2869" y="16113"/>
                        <a:pt x="2965" y="15887"/>
                        <a:pt x="2977" y="15649"/>
                      </a:cubicBezTo>
                      <a:cubicBezTo>
                        <a:pt x="2988" y="15149"/>
                        <a:pt x="2977" y="14625"/>
                        <a:pt x="2988" y="14101"/>
                      </a:cubicBezTo>
                      <a:cubicBezTo>
                        <a:pt x="3000" y="13577"/>
                        <a:pt x="2738" y="13101"/>
                        <a:pt x="2727" y="12589"/>
                      </a:cubicBezTo>
                      <a:cubicBezTo>
                        <a:pt x="2727" y="12232"/>
                        <a:pt x="2679" y="11875"/>
                        <a:pt x="2643" y="11517"/>
                      </a:cubicBezTo>
                      <a:cubicBezTo>
                        <a:pt x="2619" y="11160"/>
                        <a:pt x="2548" y="10803"/>
                        <a:pt x="2548" y="10446"/>
                      </a:cubicBezTo>
                      <a:cubicBezTo>
                        <a:pt x="2560" y="9827"/>
                        <a:pt x="2631" y="9219"/>
                        <a:pt x="2643" y="8612"/>
                      </a:cubicBezTo>
                      <a:cubicBezTo>
                        <a:pt x="2679" y="7910"/>
                        <a:pt x="2667" y="7195"/>
                        <a:pt x="2667" y="6493"/>
                      </a:cubicBezTo>
                      <a:cubicBezTo>
                        <a:pt x="2667" y="6362"/>
                        <a:pt x="2667" y="6219"/>
                        <a:pt x="2703" y="6076"/>
                      </a:cubicBezTo>
                      <a:cubicBezTo>
                        <a:pt x="2846" y="5659"/>
                        <a:pt x="2917" y="5267"/>
                        <a:pt x="2881" y="4826"/>
                      </a:cubicBezTo>
                      <a:cubicBezTo>
                        <a:pt x="2869" y="4564"/>
                        <a:pt x="2881" y="4290"/>
                        <a:pt x="2881" y="4028"/>
                      </a:cubicBezTo>
                      <a:cubicBezTo>
                        <a:pt x="2869" y="3433"/>
                        <a:pt x="2917" y="2838"/>
                        <a:pt x="2869" y="2195"/>
                      </a:cubicBezTo>
                      <a:cubicBezTo>
                        <a:pt x="2810" y="1885"/>
                        <a:pt x="2762" y="1588"/>
                        <a:pt x="2584" y="1302"/>
                      </a:cubicBezTo>
                      <a:cubicBezTo>
                        <a:pt x="2548" y="1230"/>
                        <a:pt x="2548" y="1147"/>
                        <a:pt x="2512" y="1076"/>
                      </a:cubicBezTo>
                      <a:cubicBezTo>
                        <a:pt x="2381" y="766"/>
                        <a:pt x="2274" y="421"/>
                        <a:pt x="2012" y="159"/>
                      </a:cubicBezTo>
                      <a:cubicBezTo>
                        <a:pt x="1904" y="51"/>
                        <a:pt x="1830" y="0"/>
                        <a:pt x="1748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901" name="Google Shape;1901;p76"/>
              <p:cNvGrpSpPr/>
              <p:nvPr/>
            </p:nvGrpSpPr>
            <p:grpSpPr>
              <a:xfrm>
                <a:off x="1905638" y="1589186"/>
                <a:ext cx="1368652" cy="3374536"/>
                <a:chOff x="1583481" y="1600101"/>
                <a:chExt cx="1533847" cy="3374536"/>
              </a:xfrm>
            </p:grpSpPr>
            <p:grpSp>
              <p:nvGrpSpPr>
                <p:cNvPr id="1902" name="Google Shape;1902;p76"/>
                <p:cNvGrpSpPr/>
                <p:nvPr/>
              </p:nvGrpSpPr>
              <p:grpSpPr>
                <a:xfrm rot="5400000">
                  <a:off x="2306782" y="876800"/>
                  <a:ext cx="87237" cy="1533840"/>
                  <a:chOff x="-349462" y="2263745"/>
                  <a:chExt cx="87237" cy="431776"/>
                </a:xfrm>
              </p:grpSpPr>
              <p:sp>
                <p:nvSpPr>
                  <p:cNvPr id="1903" name="Google Shape;1903;p76"/>
                  <p:cNvSpPr/>
                  <p:nvPr/>
                </p:nvSpPr>
                <p:spPr>
                  <a:xfrm>
                    <a:off x="-349462" y="2428174"/>
                    <a:ext cx="81575" cy="2673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63" h="12265" extrusionOk="0">
                        <a:moveTo>
                          <a:pt x="1820" y="1"/>
                        </a:moveTo>
                        <a:cubicBezTo>
                          <a:pt x="1416" y="1"/>
                          <a:pt x="1115" y="186"/>
                          <a:pt x="976" y="591"/>
                        </a:cubicBezTo>
                        <a:cubicBezTo>
                          <a:pt x="774" y="1115"/>
                          <a:pt x="572" y="1627"/>
                          <a:pt x="691" y="2223"/>
                        </a:cubicBezTo>
                        <a:cubicBezTo>
                          <a:pt x="762" y="2556"/>
                          <a:pt x="703" y="2901"/>
                          <a:pt x="655" y="3223"/>
                        </a:cubicBezTo>
                        <a:cubicBezTo>
                          <a:pt x="619" y="3532"/>
                          <a:pt x="512" y="3830"/>
                          <a:pt x="464" y="4151"/>
                        </a:cubicBezTo>
                        <a:cubicBezTo>
                          <a:pt x="417" y="4485"/>
                          <a:pt x="417" y="4830"/>
                          <a:pt x="381" y="5163"/>
                        </a:cubicBezTo>
                        <a:cubicBezTo>
                          <a:pt x="262" y="6116"/>
                          <a:pt x="155" y="7080"/>
                          <a:pt x="36" y="8045"/>
                        </a:cubicBezTo>
                        <a:cubicBezTo>
                          <a:pt x="48" y="8045"/>
                          <a:pt x="71" y="8045"/>
                          <a:pt x="72" y="8033"/>
                        </a:cubicBezTo>
                        <a:lnTo>
                          <a:pt x="72" y="8033"/>
                        </a:lnTo>
                        <a:cubicBezTo>
                          <a:pt x="72" y="8116"/>
                          <a:pt x="60" y="8223"/>
                          <a:pt x="60" y="8307"/>
                        </a:cubicBezTo>
                        <a:cubicBezTo>
                          <a:pt x="48" y="9069"/>
                          <a:pt x="0" y="9819"/>
                          <a:pt x="0" y="10557"/>
                        </a:cubicBezTo>
                        <a:cubicBezTo>
                          <a:pt x="0" y="11117"/>
                          <a:pt x="167" y="11605"/>
                          <a:pt x="869" y="11771"/>
                        </a:cubicBezTo>
                        <a:cubicBezTo>
                          <a:pt x="1012" y="11807"/>
                          <a:pt x="1143" y="11926"/>
                          <a:pt x="1262" y="12021"/>
                        </a:cubicBezTo>
                        <a:cubicBezTo>
                          <a:pt x="1486" y="12185"/>
                          <a:pt x="1693" y="12265"/>
                          <a:pt x="1888" y="12265"/>
                        </a:cubicBezTo>
                        <a:cubicBezTo>
                          <a:pt x="2147" y="12265"/>
                          <a:pt x="2383" y="12122"/>
                          <a:pt x="2608" y="11843"/>
                        </a:cubicBezTo>
                        <a:cubicBezTo>
                          <a:pt x="3203" y="11069"/>
                          <a:pt x="3262" y="10224"/>
                          <a:pt x="3108" y="9331"/>
                        </a:cubicBezTo>
                        <a:cubicBezTo>
                          <a:pt x="3012" y="8747"/>
                          <a:pt x="2977" y="8152"/>
                          <a:pt x="2953" y="7557"/>
                        </a:cubicBezTo>
                        <a:cubicBezTo>
                          <a:pt x="2941" y="6961"/>
                          <a:pt x="2965" y="6366"/>
                          <a:pt x="2941" y="5771"/>
                        </a:cubicBezTo>
                        <a:cubicBezTo>
                          <a:pt x="2893" y="4782"/>
                          <a:pt x="2846" y="3794"/>
                          <a:pt x="2774" y="2806"/>
                        </a:cubicBezTo>
                        <a:cubicBezTo>
                          <a:pt x="2727" y="2044"/>
                          <a:pt x="2643" y="1270"/>
                          <a:pt x="2572" y="520"/>
                        </a:cubicBezTo>
                        <a:cubicBezTo>
                          <a:pt x="2548" y="163"/>
                          <a:pt x="2310" y="44"/>
                          <a:pt x="1965" y="8"/>
                        </a:cubicBezTo>
                        <a:cubicBezTo>
                          <a:pt x="1915" y="3"/>
                          <a:pt x="1867" y="1"/>
                          <a:pt x="1820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04" name="Google Shape;1904;p76"/>
                  <p:cNvSpPr/>
                  <p:nvPr/>
                </p:nvSpPr>
                <p:spPr>
                  <a:xfrm>
                    <a:off x="-336950" y="2263745"/>
                    <a:ext cx="74725" cy="168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89" h="6728" extrusionOk="0">
                        <a:moveTo>
                          <a:pt x="1268" y="1"/>
                        </a:moveTo>
                        <a:cubicBezTo>
                          <a:pt x="951" y="1"/>
                          <a:pt x="609" y="257"/>
                          <a:pt x="429" y="607"/>
                        </a:cubicBezTo>
                        <a:cubicBezTo>
                          <a:pt x="83" y="1274"/>
                          <a:pt x="0" y="2000"/>
                          <a:pt x="24" y="2739"/>
                        </a:cubicBezTo>
                        <a:cubicBezTo>
                          <a:pt x="72" y="3727"/>
                          <a:pt x="95" y="4715"/>
                          <a:pt x="131" y="5703"/>
                        </a:cubicBezTo>
                        <a:cubicBezTo>
                          <a:pt x="143" y="6108"/>
                          <a:pt x="441" y="6727"/>
                          <a:pt x="869" y="6727"/>
                        </a:cubicBezTo>
                        <a:cubicBezTo>
                          <a:pt x="1274" y="6727"/>
                          <a:pt x="1727" y="6715"/>
                          <a:pt x="2048" y="6549"/>
                        </a:cubicBezTo>
                        <a:cubicBezTo>
                          <a:pt x="2286" y="6429"/>
                          <a:pt x="2453" y="6060"/>
                          <a:pt x="2524" y="5763"/>
                        </a:cubicBezTo>
                        <a:cubicBezTo>
                          <a:pt x="2631" y="5334"/>
                          <a:pt x="2596" y="4882"/>
                          <a:pt x="2655" y="4441"/>
                        </a:cubicBezTo>
                        <a:cubicBezTo>
                          <a:pt x="2691" y="4215"/>
                          <a:pt x="2798" y="4001"/>
                          <a:pt x="2822" y="3786"/>
                        </a:cubicBezTo>
                        <a:cubicBezTo>
                          <a:pt x="2989" y="2667"/>
                          <a:pt x="2477" y="1655"/>
                          <a:pt x="2310" y="488"/>
                        </a:cubicBezTo>
                        <a:cubicBezTo>
                          <a:pt x="2215" y="667"/>
                          <a:pt x="2167" y="762"/>
                          <a:pt x="2108" y="881"/>
                        </a:cubicBezTo>
                        <a:cubicBezTo>
                          <a:pt x="2048" y="810"/>
                          <a:pt x="1977" y="762"/>
                          <a:pt x="2000" y="762"/>
                        </a:cubicBezTo>
                        <a:cubicBezTo>
                          <a:pt x="1988" y="369"/>
                          <a:pt x="1774" y="107"/>
                          <a:pt x="1381" y="12"/>
                        </a:cubicBezTo>
                        <a:cubicBezTo>
                          <a:pt x="1344" y="4"/>
                          <a:pt x="1307" y="1"/>
                          <a:pt x="1268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905" name="Google Shape;1905;p76"/>
                  <p:cNvSpPr/>
                  <p:nvPr/>
                </p:nvSpPr>
                <p:spPr>
                  <a:xfrm>
                    <a:off x="-330400" y="2451849"/>
                    <a:ext cx="50625" cy="53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25" h="2154" extrusionOk="0">
                        <a:moveTo>
                          <a:pt x="1133" y="0"/>
                        </a:moveTo>
                        <a:cubicBezTo>
                          <a:pt x="1007" y="0"/>
                          <a:pt x="876" y="51"/>
                          <a:pt x="750" y="148"/>
                        </a:cubicBezTo>
                        <a:cubicBezTo>
                          <a:pt x="345" y="446"/>
                          <a:pt x="72" y="803"/>
                          <a:pt x="95" y="1339"/>
                        </a:cubicBezTo>
                        <a:cubicBezTo>
                          <a:pt x="0" y="1672"/>
                          <a:pt x="238" y="1910"/>
                          <a:pt x="548" y="2089"/>
                        </a:cubicBezTo>
                        <a:cubicBezTo>
                          <a:pt x="632" y="2134"/>
                          <a:pt x="714" y="2153"/>
                          <a:pt x="794" y="2153"/>
                        </a:cubicBezTo>
                        <a:cubicBezTo>
                          <a:pt x="1005" y="2153"/>
                          <a:pt x="1199" y="2019"/>
                          <a:pt x="1381" y="1898"/>
                        </a:cubicBezTo>
                        <a:cubicBezTo>
                          <a:pt x="1941" y="1553"/>
                          <a:pt x="2024" y="755"/>
                          <a:pt x="1512" y="184"/>
                        </a:cubicBezTo>
                        <a:cubicBezTo>
                          <a:pt x="1401" y="60"/>
                          <a:pt x="1270" y="0"/>
                          <a:pt x="1133" y="0"/>
                        </a:cubicBezTo>
                        <a:close/>
                      </a:path>
                    </a:pathLst>
                  </a:custGeom>
                  <a:solidFill>
                    <a:srgbClr val="E1E6D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906" name="Google Shape;1906;p76"/>
                <p:cNvSpPr/>
                <p:nvPr/>
              </p:nvSpPr>
              <p:spPr>
                <a:xfrm rot="5400000">
                  <a:off x="2314500" y="4171809"/>
                  <a:ext cx="71810" cy="1533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23" h="38476" extrusionOk="0">
                      <a:moveTo>
                        <a:pt x="2227" y="0"/>
                      </a:moveTo>
                      <a:cubicBezTo>
                        <a:pt x="1965" y="310"/>
                        <a:pt x="1798" y="691"/>
                        <a:pt x="1429" y="929"/>
                      </a:cubicBezTo>
                      <a:cubicBezTo>
                        <a:pt x="941" y="1191"/>
                        <a:pt x="774" y="1477"/>
                        <a:pt x="762" y="1858"/>
                      </a:cubicBezTo>
                      <a:cubicBezTo>
                        <a:pt x="739" y="2370"/>
                        <a:pt x="786" y="2870"/>
                        <a:pt x="655" y="3370"/>
                      </a:cubicBezTo>
                      <a:cubicBezTo>
                        <a:pt x="310" y="4632"/>
                        <a:pt x="48" y="5894"/>
                        <a:pt x="131" y="7192"/>
                      </a:cubicBezTo>
                      <a:cubicBezTo>
                        <a:pt x="143" y="7394"/>
                        <a:pt x="131" y="7608"/>
                        <a:pt x="191" y="7811"/>
                      </a:cubicBezTo>
                      <a:cubicBezTo>
                        <a:pt x="405" y="8668"/>
                        <a:pt x="798" y="9502"/>
                        <a:pt x="322" y="10359"/>
                      </a:cubicBezTo>
                      <a:cubicBezTo>
                        <a:pt x="262" y="10466"/>
                        <a:pt x="310" y="10597"/>
                        <a:pt x="298" y="10716"/>
                      </a:cubicBezTo>
                      <a:lnTo>
                        <a:pt x="167" y="12633"/>
                      </a:lnTo>
                      <a:cubicBezTo>
                        <a:pt x="131" y="12931"/>
                        <a:pt x="84" y="13216"/>
                        <a:pt x="84" y="13514"/>
                      </a:cubicBezTo>
                      <a:cubicBezTo>
                        <a:pt x="108" y="14574"/>
                        <a:pt x="143" y="15633"/>
                        <a:pt x="143" y="16681"/>
                      </a:cubicBezTo>
                      <a:cubicBezTo>
                        <a:pt x="143" y="17372"/>
                        <a:pt x="0" y="18074"/>
                        <a:pt x="24" y="18753"/>
                      </a:cubicBezTo>
                      <a:cubicBezTo>
                        <a:pt x="60" y="19717"/>
                        <a:pt x="191" y="20693"/>
                        <a:pt x="262" y="21658"/>
                      </a:cubicBezTo>
                      <a:cubicBezTo>
                        <a:pt x="298" y="21967"/>
                        <a:pt x="298" y="22277"/>
                        <a:pt x="250" y="22598"/>
                      </a:cubicBezTo>
                      <a:cubicBezTo>
                        <a:pt x="48" y="23920"/>
                        <a:pt x="239" y="25242"/>
                        <a:pt x="584" y="26563"/>
                      </a:cubicBezTo>
                      <a:cubicBezTo>
                        <a:pt x="762" y="27266"/>
                        <a:pt x="846" y="27980"/>
                        <a:pt x="953" y="28682"/>
                      </a:cubicBezTo>
                      <a:cubicBezTo>
                        <a:pt x="1001" y="28968"/>
                        <a:pt x="1012" y="29266"/>
                        <a:pt x="1012" y="29564"/>
                      </a:cubicBezTo>
                      <a:cubicBezTo>
                        <a:pt x="1024" y="30016"/>
                        <a:pt x="1036" y="30492"/>
                        <a:pt x="1012" y="30957"/>
                      </a:cubicBezTo>
                      <a:cubicBezTo>
                        <a:pt x="941" y="32064"/>
                        <a:pt x="643" y="33135"/>
                        <a:pt x="774" y="34231"/>
                      </a:cubicBezTo>
                      <a:cubicBezTo>
                        <a:pt x="822" y="34636"/>
                        <a:pt x="858" y="35017"/>
                        <a:pt x="881" y="35421"/>
                      </a:cubicBezTo>
                      <a:cubicBezTo>
                        <a:pt x="905" y="36052"/>
                        <a:pt x="881" y="36660"/>
                        <a:pt x="941" y="37279"/>
                      </a:cubicBezTo>
                      <a:cubicBezTo>
                        <a:pt x="965" y="37576"/>
                        <a:pt x="1072" y="37862"/>
                        <a:pt x="1203" y="38148"/>
                      </a:cubicBezTo>
                      <a:cubicBezTo>
                        <a:pt x="1292" y="38342"/>
                        <a:pt x="1441" y="38448"/>
                        <a:pt x="1643" y="38448"/>
                      </a:cubicBezTo>
                      <a:cubicBezTo>
                        <a:pt x="1738" y="38448"/>
                        <a:pt x="1846" y="38424"/>
                        <a:pt x="1965" y="38374"/>
                      </a:cubicBezTo>
                      <a:cubicBezTo>
                        <a:pt x="2023" y="38347"/>
                        <a:pt x="2066" y="38337"/>
                        <a:pt x="2100" y="38337"/>
                      </a:cubicBezTo>
                      <a:cubicBezTo>
                        <a:pt x="2222" y="38337"/>
                        <a:pt x="2215" y="38475"/>
                        <a:pt x="2311" y="38475"/>
                      </a:cubicBezTo>
                      <a:cubicBezTo>
                        <a:pt x="2330" y="38475"/>
                        <a:pt x="2353" y="38470"/>
                        <a:pt x="2382" y="38457"/>
                      </a:cubicBezTo>
                      <a:cubicBezTo>
                        <a:pt x="2405" y="38434"/>
                        <a:pt x="2465" y="38386"/>
                        <a:pt x="2489" y="38338"/>
                      </a:cubicBezTo>
                      <a:cubicBezTo>
                        <a:pt x="2632" y="37636"/>
                        <a:pt x="2882" y="36945"/>
                        <a:pt x="2846" y="36231"/>
                      </a:cubicBezTo>
                      <a:cubicBezTo>
                        <a:pt x="2810" y="35695"/>
                        <a:pt x="2858" y="35159"/>
                        <a:pt x="2858" y="34624"/>
                      </a:cubicBezTo>
                      <a:cubicBezTo>
                        <a:pt x="2870" y="33969"/>
                        <a:pt x="2858" y="33290"/>
                        <a:pt x="2882" y="32635"/>
                      </a:cubicBezTo>
                      <a:cubicBezTo>
                        <a:pt x="2929" y="31469"/>
                        <a:pt x="2989" y="30290"/>
                        <a:pt x="3048" y="29111"/>
                      </a:cubicBezTo>
                      <a:cubicBezTo>
                        <a:pt x="3084" y="28682"/>
                        <a:pt x="3156" y="28254"/>
                        <a:pt x="3167" y="27813"/>
                      </a:cubicBezTo>
                      <a:cubicBezTo>
                        <a:pt x="3203" y="27301"/>
                        <a:pt x="3167" y="26777"/>
                        <a:pt x="3203" y="26254"/>
                      </a:cubicBezTo>
                      <a:cubicBezTo>
                        <a:pt x="3227" y="25825"/>
                        <a:pt x="3322" y="25396"/>
                        <a:pt x="3298" y="24956"/>
                      </a:cubicBezTo>
                      <a:cubicBezTo>
                        <a:pt x="3287" y="24420"/>
                        <a:pt x="3167" y="23884"/>
                        <a:pt x="3167" y="23348"/>
                      </a:cubicBezTo>
                      <a:cubicBezTo>
                        <a:pt x="3156" y="22015"/>
                        <a:pt x="3215" y="20693"/>
                        <a:pt x="3036" y="19348"/>
                      </a:cubicBezTo>
                      <a:cubicBezTo>
                        <a:pt x="2882" y="18253"/>
                        <a:pt x="2929" y="17133"/>
                        <a:pt x="2882" y="16026"/>
                      </a:cubicBezTo>
                      <a:cubicBezTo>
                        <a:pt x="2822" y="14586"/>
                        <a:pt x="2763" y="13133"/>
                        <a:pt x="2703" y="11668"/>
                      </a:cubicBezTo>
                      <a:cubicBezTo>
                        <a:pt x="2703" y="11478"/>
                        <a:pt x="2644" y="11299"/>
                        <a:pt x="2608" y="11109"/>
                      </a:cubicBezTo>
                      <a:cubicBezTo>
                        <a:pt x="2382" y="10192"/>
                        <a:pt x="2358" y="9323"/>
                        <a:pt x="2560" y="8406"/>
                      </a:cubicBezTo>
                      <a:cubicBezTo>
                        <a:pt x="2739" y="7561"/>
                        <a:pt x="2798" y="6704"/>
                        <a:pt x="2810" y="5834"/>
                      </a:cubicBezTo>
                      <a:cubicBezTo>
                        <a:pt x="2822" y="4811"/>
                        <a:pt x="2739" y="3798"/>
                        <a:pt x="2691" y="2775"/>
                      </a:cubicBezTo>
                      <a:cubicBezTo>
                        <a:pt x="2679" y="2441"/>
                        <a:pt x="2655" y="2120"/>
                        <a:pt x="2620" y="1786"/>
                      </a:cubicBezTo>
                      <a:cubicBezTo>
                        <a:pt x="2560" y="1346"/>
                        <a:pt x="2453" y="893"/>
                        <a:pt x="2382" y="453"/>
                      </a:cubicBezTo>
                      <a:cubicBezTo>
                        <a:pt x="2346" y="286"/>
                        <a:pt x="2394" y="108"/>
                        <a:pt x="2227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907" name="Google Shape;1907;p76"/>
            <p:cNvSpPr/>
            <p:nvPr/>
          </p:nvSpPr>
          <p:spPr>
            <a:xfrm>
              <a:off x="1791958" y="3212208"/>
              <a:ext cx="63873" cy="1470420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8" name="Google Shape;1908;p76"/>
            <p:cNvSpPr/>
            <p:nvPr/>
          </p:nvSpPr>
          <p:spPr>
            <a:xfrm rot="10800000" flipH="1">
              <a:off x="3102685" y="2873006"/>
              <a:ext cx="63849" cy="1770821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09" name="Google Shape;1909;p76"/>
          <p:cNvSpPr txBox="1"/>
          <p:nvPr/>
        </p:nvSpPr>
        <p:spPr>
          <a:xfrm>
            <a:off x="646885" y="2479807"/>
            <a:ext cx="3037800" cy="7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Taukid Lafdzi</a:t>
            </a:r>
            <a:endParaRPr sz="3200" dirty="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1911" name="Google Shape;1911;p76"/>
          <p:cNvSpPr/>
          <p:nvPr/>
        </p:nvSpPr>
        <p:spPr>
          <a:xfrm rot="-851706">
            <a:off x="7563022" y="4416793"/>
            <a:ext cx="600176" cy="367924"/>
          </a:xfrm>
          <a:custGeom>
            <a:avLst/>
            <a:gdLst/>
            <a:ahLst/>
            <a:cxnLst/>
            <a:rect l="l" t="t" r="r" b="b"/>
            <a:pathLst>
              <a:path w="44264" h="27135" extrusionOk="0">
                <a:moveTo>
                  <a:pt x="37402" y="1310"/>
                </a:moveTo>
                <a:cubicBezTo>
                  <a:pt x="39184" y="1310"/>
                  <a:pt x="40712" y="2219"/>
                  <a:pt x="41499" y="3897"/>
                </a:cubicBezTo>
                <a:cubicBezTo>
                  <a:pt x="42758" y="6555"/>
                  <a:pt x="41622" y="9733"/>
                  <a:pt x="38965" y="10993"/>
                </a:cubicBezTo>
                <a:lnTo>
                  <a:pt x="8570" y="25337"/>
                </a:lnTo>
                <a:cubicBezTo>
                  <a:pt x="7898" y="25656"/>
                  <a:pt x="7190" y="25807"/>
                  <a:pt x="6498" y="25807"/>
                </a:cubicBezTo>
                <a:cubicBezTo>
                  <a:pt x="4823" y="25807"/>
                  <a:pt x="3248" y="24920"/>
                  <a:pt x="2519" y="23387"/>
                </a:cubicBezTo>
                <a:cubicBezTo>
                  <a:pt x="1505" y="21221"/>
                  <a:pt x="2550" y="18565"/>
                  <a:pt x="4854" y="17474"/>
                </a:cubicBezTo>
                <a:lnTo>
                  <a:pt x="27231" y="6907"/>
                </a:lnTo>
                <a:cubicBezTo>
                  <a:pt x="27768" y="6661"/>
                  <a:pt x="28337" y="6539"/>
                  <a:pt x="28890" y="6539"/>
                </a:cubicBezTo>
                <a:cubicBezTo>
                  <a:pt x="30226" y="6539"/>
                  <a:pt x="31470" y="7245"/>
                  <a:pt x="32054" y="8474"/>
                </a:cubicBezTo>
                <a:cubicBezTo>
                  <a:pt x="32867" y="10194"/>
                  <a:pt x="32038" y="12313"/>
                  <a:pt x="30195" y="13189"/>
                </a:cubicBezTo>
                <a:lnTo>
                  <a:pt x="8525" y="23418"/>
                </a:lnTo>
                <a:lnTo>
                  <a:pt x="9078" y="24616"/>
                </a:lnTo>
                <a:lnTo>
                  <a:pt x="30748" y="14371"/>
                </a:lnTo>
                <a:cubicBezTo>
                  <a:pt x="33252" y="13189"/>
                  <a:pt x="34373" y="10286"/>
                  <a:pt x="33252" y="7906"/>
                </a:cubicBezTo>
                <a:cubicBezTo>
                  <a:pt x="32450" y="6210"/>
                  <a:pt x="30717" y="5225"/>
                  <a:pt x="28884" y="5225"/>
                </a:cubicBezTo>
                <a:cubicBezTo>
                  <a:pt x="28293" y="5225"/>
                  <a:pt x="27692" y="5327"/>
                  <a:pt x="27109" y="5541"/>
                </a:cubicBezTo>
                <a:lnTo>
                  <a:pt x="34696" y="1962"/>
                </a:lnTo>
                <a:cubicBezTo>
                  <a:pt x="35621" y="1522"/>
                  <a:pt x="36541" y="1310"/>
                  <a:pt x="37402" y="1310"/>
                </a:cubicBezTo>
                <a:close/>
                <a:moveTo>
                  <a:pt x="37377" y="0"/>
                </a:moveTo>
                <a:cubicBezTo>
                  <a:pt x="36328" y="0"/>
                  <a:pt x="35221" y="248"/>
                  <a:pt x="34127" y="764"/>
                </a:cubicBezTo>
                <a:lnTo>
                  <a:pt x="16419" y="9119"/>
                </a:lnTo>
                <a:lnTo>
                  <a:pt x="16972" y="10302"/>
                </a:lnTo>
                <a:lnTo>
                  <a:pt x="4301" y="16276"/>
                </a:lnTo>
                <a:cubicBezTo>
                  <a:pt x="1321" y="17689"/>
                  <a:pt x="0" y="21129"/>
                  <a:pt x="1337" y="23955"/>
                </a:cubicBezTo>
                <a:cubicBezTo>
                  <a:pt x="2273" y="25968"/>
                  <a:pt x="4331" y="27135"/>
                  <a:pt x="6498" y="27135"/>
                </a:cubicBezTo>
                <a:cubicBezTo>
                  <a:pt x="7372" y="27135"/>
                  <a:pt x="8279" y="26935"/>
                  <a:pt x="9139" y="26535"/>
                </a:cubicBezTo>
                <a:lnTo>
                  <a:pt x="39518" y="12191"/>
                </a:lnTo>
                <a:cubicBezTo>
                  <a:pt x="42836" y="10624"/>
                  <a:pt x="44263" y="6647"/>
                  <a:pt x="42697" y="3344"/>
                </a:cubicBezTo>
                <a:cubicBezTo>
                  <a:pt x="41685" y="1184"/>
                  <a:pt x="39669" y="0"/>
                  <a:pt x="3737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1893;p76"/>
          <p:cNvGrpSpPr/>
          <p:nvPr/>
        </p:nvGrpSpPr>
        <p:grpSpPr>
          <a:xfrm rot="5400000">
            <a:off x="6163638" y="842256"/>
            <a:ext cx="1590765" cy="3804958"/>
            <a:chOff x="1692158" y="960795"/>
            <a:chExt cx="1590765" cy="3804958"/>
          </a:xfrm>
        </p:grpSpPr>
        <p:grpSp>
          <p:nvGrpSpPr>
            <p:cNvPr id="40" name="Google Shape;1894;p76"/>
            <p:cNvGrpSpPr/>
            <p:nvPr/>
          </p:nvGrpSpPr>
          <p:grpSpPr>
            <a:xfrm>
              <a:off x="1692158" y="960795"/>
              <a:ext cx="1590765" cy="3804958"/>
              <a:chOff x="1822753" y="1462408"/>
              <a:chExt cx="1519500" cy="3634500"/>
            </a:xfrm>
          </p:grpSpPr>
          <p:sp>
            <p:nvSpPr>
              <p:cNvPr id="43" name="Google Shape;1895;p76"/>
              <p:cNvSpPr/>
              <p:nvPr/>
            </p:nvSpPr>
            <p:spPr>
              <a:xfrm>
                <a:off x="1822753" y="1462408"/>
                <a:ext cx="1519500" cy="3634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57150" dist="19050" dir="4800000" algn="bl" rotWithShape="0">
                  <a:srgbClr val="2B2823">
                    <a:alpha val="20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4" name="Google Shape;1896;p76"/>
              <p:cNvGrpSpPr/>
              <p:nvPr/>
            </p:nvGrpSpPr>
            <p:grpSpPr>
              <a:xfrm>
                <a:off x="1905600" y="1535139"/>
                <a:ext cx="1348482" cy="2061442"/>
                <a:chOff x="1905600" y="1535167"/>
                <a:chExt cx="1348482" cy="2061442"/>
              </a:xfrm>
            </p:grpSpPr>
            <p:grpSp>
              <p:nvGrpSpPr>
                <p:cNvPr id="51" name="Google Shape;1897;p76"/>
                <p:cNvGrpSpPr/>
                <p:nvPr/>
              </p:nvGrpSpPr>
              <p:grpSpPr>
                <a:xfrm>
                  <a:off x="1905600" y="1535167"/>
                  <a:ext cx="86650" cy="2061442"/>
                  <a:chOff x="-776300" y="1010999"/>
                  <a:chExt cx="86650" cy="1812575"/>
                </a:xfrm>
              </p:grpSpPr>
              <p:sp>
                <p:nvSpPr>
                  <p:cNvPr id="53" name="Google Shape;1898;p76"/>
                  <p:cNvSpPr/>
                  <p:nvPr/>
                </p:nvSpPr>
                <p:spPr>
                  <a:xfrm>
                    <a:off x="-772725" y="1861674"/>
                    <a:ext cx="83075" cy="961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23" h="38476" extrusionOk="0">
                        <a:moveTo>
                          <a:pt x="2227" y="0"/>
                        </a:moveTo>
                        <a:cubicBezTo>
                          <a:pt x="1965" y="310"/>
                          <a:pt x="1798" y="691"/>
                          <a:pt x="1429" y="929"/>
                        </a:cubicBezTo>
                        <a:cubicBezTo>
                          <a:pt x="941" y="1191"/>
                          <a:pt x="774" y="1477"/>
                          <a:pt x="762" y="1858"/>
                        </a:cubicBezTo>
                        <a:cubicBezTo>
                          <a:pt x="739" y="2370"/>
                          <a:pt x="786" y="2870"/>
                          <a:pt x="655" y="3370"/>
                        </a:cubicBezTo>
                        <a:cubicBezTo>
                          <a:pt x="310" y="4632"/>
                          <a:pt x="48" y="5894"/>
                          <a:pt x="131" y="7192"/>
                        </a:cubicBezTo>
                        <a:cubicBezTo>
                          <a:pt x="143" y="7394"/>
                          <a:pt x="131" y="7608"/>
                          <a:pt x="191" y="7811"/>
                        </a:cubicBezTo>
                        <a:cubicBezTo>
                          <a:pt x="405" y="8668"/>
                          <a:pt x="798" y="9502"/>
                          <a:pt x="322" y="10359"/>
                        </a:cubicBezTo>
                        <a:cubicBezTo>
                          <a:pt x="262" y="10466"/>
                          <a:pt x="310" y="10597"/>
                          <a:pt x="298" y="10716"/>
                        </a:cubicBezTo>
                        <a:lnTo>
                          <a:pt x="167" y="12633"/>
                        </a:lnTo>
                        <a:cubicBezTo>
                          <a:pt x="131" y="12931"/>
                          <a:pt x="84" y="13216"/>
                          <a:pt x="84" y="13514"/>
                        </a:cubicBezTo>
                        <a:cubicBezTo>
                          <a:pt x="108" y="14574"/>
                          <a:pt x="143" y="15633"/>
                          <a:pt x="143" y="16681"/>
                        </a:cubicBezTo>
                        <a:cubicBezTo>
                          <a:pt x="143" y="17372"/>
                          <a:pt x="0" y="18074"/>
                          <a:pt x="24" y="18753"/>
                        </a:cubicBezTo>
                        <a:cubicBezTo>
                          <a:pt x="60" y="19717"/>
                          <a:pt x="191" y="20693"/>
                          <a:pt x="262" y="21658"/>
                        </a:cubicBezTo>
                        <a:cubicBezTo>
                          <a:pt x="298" y="21967"/>
                          <a:pt x="298" y="22277"/>
                          <a:pt x="250" y="22598"/>
                        </a:cubicBezTo>
                        <a:cubicBezTo>
                          <a:pt x="48" y="23920"/>
                          <a:pt x="239" y="25242"/>
                          <a:pt x="584" y="26563"/>
                        </a:cubicBezTo>
                        <a:cubicBezTo>
                          <a:pt x="762" y="27266"/>
                          <a:pt x="846" y="27980"/>
                          <a:pt x="953" y="28682"/>
                        </a:cubicBezTo>
                        <a:cubicBezTo>
                          <a:pt x="1001" y="28968"/>
                          <a:pt x="1012" y="29266"/>
                          <a:pt x="1012" y="29564"/>
                        </a:cubicBezTo>
                        <a:cubicBezTo>
                          <a:pt x="1024" y="30016"/>
                          <a:pt x="1036" y="30492"/>
                          <a:pt x="1012" y="30957"/>
                        </a:cubicBezTo>
                        <a:cubicBezTo>
                          <a:pt x="941" y="32064"/>
                          <a:pt x="643" y="33135"/>
                          <a:pt x="774" y="34231"/>
                        </a:cubicBezTo>
                        <a:cubicBezTo>
                          <a:pt x="822" y="34636"/>
                          <a:pt x="858" y="35017"/>
                          <a:pt x="881" y="35421"/>
                        </a:cubicBezTo>
                        <a:cubicBezTo>
                          <a:pt x="905" y="36052"/>
                          <a:pt x="881" y="36660"/>
                          <a:pt x="941" y="37279"/>
                        </a:cubicBezTo>
                        <a:cubicBezTo>
                          <a:pt x="965" y="37576"/>
                          <a:pt x="1072" y="37862"/>
                          <a:pt x="1203" y="38148"/>
                        </a:cubicBezTo>
                        <a:cubicBezTo>
                          <a:pt x="1292" y="38342"/>
                          <a:pt x="1441" y="38448"/>
                          <a:pt x="1643" y="38448"/>
                        </a:cubicBezTo>
                        <a:cubicBezTo>
                          <a:pt x="1738" y="38448"/>
                          <a:pt x="1846" y="38424"/>
                          <a:pt x="1965" y="38374"/>
                        </a:cubicBezTo>
                        <a:cubicBezTo>
                          <a:pt x="2023" y="38347"/>
                          <a:pt x="2066" y="38337"/>
                          <a:pt x="2100" y="38337"/>
                        </a:cubicBezTo>
                        <a:cubicBezTo>
                          <a:pt x="2222" y="38337"/>
                          <a:pt x="2215" y="38475"/>
                          <a:pt x="2311" y="38475"/>
                        </a:cubicBezTo>
                        <a:cubicBezTo>
                          <a:pt x="2330" y="38475"/>
                          <a:pt x="2353" y="38470"/>
                          <a:pt x="2382" y="38457"/>
                        </a:cubicBezTo>
                        <a:cubicBezTo>
                          <a:pt x="2405" y="38434"/>
                          <a:pt x="2465" y="38386"/>
                          <a:pt x="2489" y="38338"/>
                        </a:cubicBezTo>
                        <a:cubicBezTo>
                          <a:pt x="2632" y="37636"/>
                          <a:pt x="2882" y="36945"/>
                          <a:pt x="2846" y="36231"/>
                        </a:cubicBezTo>
                        <a:cubicBezTo>
                          <a:pt x="2810" y="35695"/>
                          <a:pt x="2858" y="35159"/>
                          <a:pt x="2858" y="34624"/>
                        </a:cubicBezTo>
                        <a:cubicBezTo>
                          <a:pt x="2870" y="33969"/>
                          <a:pt x="2858" y="33290"/>
                          <a:pt x="2882" y="32635"/>
                        </a:cubicBezTo>
                        <a:cubicBezTo>
                          <a:pt x="2929" y="31469"/>
                          <a:pt x="2989" y="30290"/>
                          <a:pt x="3048" y="29111"/>
                        </a:cubicBezTo>
                        <a:cubicBezTo>
                          <a:pt x="3084" y="28682"/>
                          <a:pt x="3156" y="28254"/>
                          <a:pt x="3167" y="27813"/>
                        </a:cubicBezTo>
                        <a:cubicBezTo>
                          <a:pt x="3203" y="27301"/>
                          <a:pt x="3167" y="26777"/>
                          <a:pt x="3203" y="26254"/>
                        </a:cubicBezTo>
                        <a:cubicBezTo>
                          <a:pt x="3227" y="25825"/>
                          <a:pt x="3322" y="25396"/>
                          <a:pt x="3298" y="24956"/>
                        </a:cubicBezTo>
                        <a:cubicBezTo>
                          <a:pt x="3287" y="24420"/>
                          <a:pt x="3167" y="23884"/>
                          <a:pt x="3167" y="23348"/>
                        </a:cubicBezTo>
                        <a:cubicBezTo>
                          <a:pt x="3156" y="22015"/>
                          <a:pt x="3215" y="20693"/>
                          <a:pt x="3036" y="19348"/>
                        </a:cubicBezTo>
                        <a:cubicBezTo>
                          <a:pt x="2882" y="18253"/>
                          <a:pt x="2929" y="17133"/>
                          <a:pt x="2882" y="16026"/>
                        </a:cubicBezTo>
                        <a:cubicBezTo>
                          <a:pt x="2822" y="14586"/>
                          <a:pt x="2763" y="13133"/>
                          <a:pt x="2703" y="11668"/>
                        </a:cubicBezTo>
                        <a:cubicBezTo>
                          <a:pt x="2703" y="11478"/>
                          <a:pt x="2644" y="11299"/>
                          <a:pt x="2608" y="11109"/>
                        </a:cubicBezTo>
                        <a:cubicBezTo>
                          <a:pt x="2382" y="10192"/>
                          <a:pt x="2358" y="9323"/>
                          <a:pt x="2560" y="8406"/>
                        </a:cubicBezTo>
                        <a:cubicBezTo>
                          <a:pt x="2739" y="7561"/>
                          <a:pt x="2798" y="6704"/>
                          <a:pt x="2810" y="5834"/>
                        </a:cubicBezTo>
                        <a:cubicBezTo>
                          <a:pt x="2822" y="4811"/>
                          <a:pt x="2739" y="3798"/>
                          <a:pt x="2691" y="2775"/>
                        </a:cubicBezTo>
                        <a:cubicBezTo>
                          <a:pt x="2679" y="2441"/>
                          <a:pt x="2655" y="2120"/>
                          <a:pt x="2620" y="1786"/>
                        </a:cubicBezTo>
                        <a:cubicBezTo>
                          <a:pt x="2560" y="1346"/>
                          <a:pt x="2453" y="893"/>
                          <a:pt x="2382" y="453"/>
                        </a:cubicBezTo>
                        <a:cubicBezTo>
                          <a:pt x="2346" y="286"/>
                          <a:pt x="2394" y="108"/>
                          <a:pt x="2227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4" name="Google Shape;1899;p76"/>
                  <p:cNvSpPr/>
                  <p:nvPr/>
                </p:nvSpPr>
                <p:spPr>
                  <a:xfrm>
                    <a:off x="-776300" y="1010999"/>
                    <a:ext cx="86350" cy="839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4" h="33599" extrusionOk="0">
                        <a:moveTo>
                          <a:pt x="1752" y="0"/>
                        </a:moveTo>
                        <a:cubicBezTo>
                          <a:pt x="1609" y="0"/>
                          <a:pt x="1461" y="12"/>
                          <a:pt x="1310" y="35"/>
                        </a:cubicBezTo>
                        <a:cubicBezTo>
                          <a:pt x="941" y="95"/>
                          <a:pt x="763" y="214"/>
                          <a:pt x="655" y="416"/>
                        </a:cubicBezTo>
                        <a:cubicBezTo>
                          <a:pt x="512" y="761"/>
                          <a:pt x="334" y="1095"/>
                          <a:pt x="215" y="1416"/>
                        </a:cubicBezTo>
                        <a:cubicBezTo>
                          <a:pt x="120" y="1666"/>
                          <a:pt x="1" y="1940"/>
                          <a:pt x="48" y="2190"/>
                        </a:cubicBezTo>
                        <a:cubicBezTo>
                          <a:pt x="215" y="3143"/>
                          <a:pt x="96" y="4131"/>
                          <a:pt x="679" y="5048"/>
                        </a:cubicBezTo>
                        <a:cubicBezTo>
                          <a:pt x="715" y="5119"/>
                          <a:pt x="739" y="5179"/>
                          <a:pt x="751" y="5262"/>
                        </a:cubicBezTo>
                        <a:cubicBezTo>
                          <a:pt x="953" y="6179"/>
                          <a:pt x="1191" y="7107"/>
                          <a:pt x="1370" y="8024"/>
                        </a:cubicBezTo>
                        <a:cubicBezTo>
                          <a:pt x="1453" y="8369"/>
                          <a:pt x="1465" y="8739"/>
                          <a:pt x="1298" y="9048"/>
                        </a:cubicBezTo>
                        <a:cubicBezTo>
                          <a:pt x="1120" y="9382"/>
                          <a:pt x="1108" y="9691"/>
                          <a:pt x="1096" y="10024"/>
                        </a:cubicBezTo>
                        <a:cubicBezTo>
                          <a:pt x="1048" y="10596"/>
                          <a:pt x="1001" y="11167"/>
                          <a:pt x="917" y="11727"/>
                        </a:cubicBezTo>
                        <a:cubicBezTo>
                          <a:pt x="810" y="12310"/>
                          <a:pt x="679" y="12894"/>
                          <a:pt x="870" y="13489"/>
                        </a:cubicBezTo>
                        <a:cubicBezTo>
                          <a:pt x="929" y="13632"/>
                          <a:pt x="882" y="13799"/>
                          <a:pt x="882" y="13953"/>
                        </a:cubicBezTo>
                        <a:cubicBezTo>
                          <a:pt x="858" y="14727"/>
                          <a:pt x="798" y="15501"/>
                          <a:pt x="774" y="16275"/>
                        </a:cubicBezTo>
                        <a:cubicBezTo>
                          <a:pt x="751" y="17204"/>
                          <a:pt x="798" y="18144"/>
                          <a:pt x="751" y="19085"/>
                        </a:cubicBezTo>
                        <a:cubicBezTo>
                          <a:pt x="679" y="20526"/>
                          <a:pt x="739" y="21990"/>
                          <a:pt x="620" y="23443"/>
                        </a:cubicBezTo>
                        <a:cubicBezTo>
                          <a:pt x="465" y="25133"/>
                          <a:pt x="584" y="26812"/>
                          <a:pt x="596" y="28491"/>
                        </a:cubicBezTo>
                        <a:cubicBezTo>
                          <a:pt x="596" y="28705"/>
                          <a:pt x="643" y="28920"/>
                          <a:pt x="763" y="29098"/>
                        </a:cubicBezTo>
                        <a:cubicBezTo>
                          <a:pt x="1155" y="29729"/>
                          <a:pt x="1096" y="30360"/>
                          <a:pt x="1013" y="31003"/>
                        </a:cubicBezTo>
                        <a:cubicBezTo>
                          <a:pt x="977" y="31360"/>
                          <a:pt x="917" y="31741"/>
                          <a:pt x="917" y="32099"/>
                        </a:cubicBezTo>
                        <a:cubicBezTo>
                          <a:pt x="929" y="32646"/>
                          <a:pt x="1239" y="33134"/>
                          <a:pt x="1929" y="33599"/>
                        </a:cubicBezTo>
                        <a:cubicBezTo>
                          <a:pt x="2322" y="33123"/>
                          <a:pt x="2537" y="32658"/>
                          <a:pt x="2525" y="32158"/>
                        </a:cubicBezTo>
                        <a:cubicBezTo>
                          <a:pt x="2417" y="31051"/>
                          <a:pt x="2787" y="29979"/>
                          <a:pt x="2882" y="28896"/>
                        </a:cubicBezTo>
                        <a:cubicBezTo>
                          <a:pt x="2918" y="28253"/>
                          <a:pt x="3120" y="27634"/>
                          <a:pt x="3179" y="26991"/>
                        </a:cubicBezTo>
                        <a:cubicBezTo>
                          <a:pt x="3251" y="26229"/>
                          <a:pt x="3263" y="25467"/>
                          <a:pt x="3299" y="24705"/>
                        </a:cubicBezTo>
                        <a:cubicBezTo>
                          <a:pt x="3358" y="22752"/>
                          <a:pt x="3418" y="20800"/>
                          <a:pt x="3453" y="18835"/>
                        </a:cubicBezTo>
                        <a:cubicBezTo>
                          <a:pt x="3453" y="18692"/>
                          <a:pt x="3418" y="18549"/>
                          <a:pt x="3418" y="18418"/>
                        </a:cubicBezTo>
                        <a:lnTo>
                          <a:pt x="3418" y="16490"/>
                        </a:lnTo>
                        <a:cubicBezTo>
                          <a:pt x="3418" y="16109"/>
                          <a:pt x="3453" y="15739"/>
                          <a:pt x="3441" y="15347"/>
                        </a:cubicBezTo>
                        <a:cubicBezTo>
                          <a:pt x="3418" y="14846"/>
                          <a:pt x="3334" y="14323"/>
                          <a:pt x="3299" y="13799"/>
                        </a:cubicBezTo>
                        <a:cubicBezTo>
                          <a:pt x="3251" y="13191"/>
                          <a:pt x="3239" y="12596"/>
                          <a:pt x="3179" y="11989"/>
                        </a:cubicBezTo>
                        <a:cubicBezTo>
                          <a:pt x="3144" y="11691"/>
                          <a:pt x="3025" y="11406"/>
                          <a:pt x="3013" y="11108"/>
                        </a:cubicBezTo>
                        <a:cubicBezTo>
                          <a:pt x="2941" y="10036"/>
                          <a:pt x="2858" y="8965"/>
                          <a:pt x="2834" y="7893"/>
                        </a:cubicBezTo>
                        <a:cubicBezTo>
                          <a:pt x="2798" y="7191"/>
                          <a:pt x="2822" y="6476"/>
                          <a:pt x="2882" y="5762"/>
                        </a:cubicBezTo>
                        <a:cubicBezTo>
                          <a:pt x="2941" y="5119"/>
                          <a:pt x="3072" y="4500"/>
                          <a:pt x="3179" y="3857"/>
                        </a:cubicBezTo>
                        <a:cubicBezTo>
                          <a:pt x="3215" y="3607"/>
                          <a:pt x="3263" y="3333"/>
                          <a:pt x="3299" y="3083"/>
                        </a:cubicBezTo>
                        <a:cubicBezTo>
                          <a:pt x="3394" y="2262"/>
                          <a:pt x="3334" y="1464"/>
                          <a:pt x="3025" y="654"/>
                        </a:cubicBezTo>
                        <a:cubicBezTo>
                          <a:pt x="2843" y="204"/>
                          <a:pt x="2344" y="0"/>
                          <a:pt x="1752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52" name="Google Shape;1900;p76"/>
                <p:cNvSpPr/>
                <p:nvPr/>
              </p:nvSpPr>
              <p:spPr>
                <a:xfrm>
                  <a:off x="3169232" y="1571931"/>
                  <a:ext cx="84850" cy="19503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94" h="68597" extrusionOk="0">
                      <a:moveTo>
                        <a:pt x="1748" y="0"/>
                      </a:moveTo>
                      <a:cubicBezTo>
                        <a:pt x="1677" y="0"/>
                        <a:pt x="1599" y="39"/>
                        <a:pt x="1488" y="111"/>
                      </a:cubicBezTo>
                      <a:cubicBezTo>
                        <a:pt x="1131" y="337"/>
                        <a:pt x="941" y="611"/>
                        <a:pt x="917" y="992"/>
                      </a:cubicBezTo>
                      <a:cubicBezTo>
                        <a:pt x="905" y="1302"/>
                        <a:pt x="917" y="1611"/>
                        <a:pt x="893" y="1921"/>
                      </a:cubicBezTo>
                      <a:cubicBezTo>
                        <a:pt x="857" y="2219"/>
                        <a:pt x="655" y="2492"/>
                        <a:pt x="738" y="2838"/>
                      </a:cubicBezTo>
                      <a:cubicBezTo>
                        <a:pt x="822" y="3112"/>
                        <a:pt x="714" y="3445"/>
                        <a:pt x="679" y="3754"/>
                      </a:cubicBezTo>
                      <a:cubicBezTo>
                        <a:pt x="667" y="3909"/>
                        <a:pt x="619" y="4040"/>
                        <a:pt x="595" y="4171"/>
                      </a:cubicBezTo>
                      <a:cubicBezTo>
                        <a:pt x="476" y="4755"/>
                        <a:pt x="298" y="5338"/>
                        <a:pt x="250" y="5910"/>
                      </a:cubicBezTo>
                      <a:cubicBezTo>
                        <a:pt x="191" y="6743"/>
                        <a:pt x="238" y="7576"/>
                        <a:pt x="238" y="8410"/>
                      </a:cubicBezTo>
                      <a:cubicBezTo>
                        <a:pt x="238" y="8517"/>
                        <a:pt x="262" y="8612"/>
                        <a:pt x="262" y="8696"/>
                      </a:cubicBezTo>
                      <a:cubicBezTo>
                        <a:pt x="286" y="9172"/>
                        <a:pt x="298" y="9648"/>
                        <a:pt x="298" y="10124"/>
                      </a:cubicBezTo>
                      <a:cubicBezTo>
                        <a:pt x="298" y="10279"/>
                        <a:pt x="238" y="10434"/>
                        <a:pt x="238" y="10589"/>
                      </a:cubicBezTo>
                      <a:cubicBezTo>
                        <a:pt x="238" y="11363"/>
                        <a:pt x="262" y="12148"/>
                        <a:pt x="321" y="12922"/>
                      </a:cubicBezTo>
                      <a:cubicBezTo>
                        <a:pt x="381" y="13744"/>
                        <a:pt x="345" y="14565"/>
                        <a:pt x="357" y="15375"/>
                      </a:cubicBezTo>
                      <a:cubicBezTo>
                        <a:pt x="357" y="15577"/>
                        <a:pt x="417" y="15780"/>
                        <a:pt x="429" y="15970"/>
                      </a:cubicBezTo>
                      <a:cubicBezTo>
                        <a:pt x="476" y="16423"/>
                        <a:pt x="536" y="16887"/>
                        <a:pt x="548" y="17328"/>
                      </a:cubicBezTo>
                      <a:cubicBezTo>
                        <a:pt x="583" y="18280"/>
                        <a:pt x="560" y="19244"/>
                        <a:pt x="583" y="20197"/>
                      </a:cubicBezTo>
                      <a:cubicBezTo>
                        <a:pt x="583" y="20376"/>
                        <a:pt x="643" y="20578"/>
                        <a:pt x="643" y="20757"/>
                      </a:cubicBezTo>
                      <a:cubicBezTo>
                        <a:pt x="619" y="20947"/>
                        <a:pt x="560" y="21149"/>
                        <a:pt x="560" y="21352"/>
                      </a:cubicBezTo>
                      <a:cubicBezTo>
                        <a:pt x="560" y="23733"/>
                        <a:pt x="548" y="26126"/>
                        <a:pt x="560" y="28508"/>
                      </a:cubicBezTo>
                      <a:cubicBezTo>
                        <a:pt x="560" y="28924"/>
                        <a:pt x="476" y="29341"/>
                        <a:pt x="524" y="29758"/>
                      </a:cubicBezTo>
                      <a:cubicBezTo>
                        <a:pt x="548" y="30008"/>
                        <a:pt x="441" y="30246"/>
                        <a:pt x="441" y="30496"/>
                      </a:cubicBezTo>
                      <a:cubicBezTo>
                        <a:pt x="464" y="30960"/>
                        <a:pt x="524" y="31436"/>
                        <a:pt x="548" y="31901"/>
                      </a:cubicBezTo>
                      <a:cubicBezTo>
                        <a:pt x="560" y="31984"/>
                        <a:pt x="548" y="32067"/>
                        <a:pt x="583" y="32139"/>
                      </a:cubicBezTo>
                      <a:cubicBezTo>
                        <a:pt x="857" y="32746"/>
                        <a:pt x="893" y="33389"/>
                        <a:pt x="893" y="34032"/>
                      </a:cubicBezTo>
                      <a:cubicBezTo>
                        <a:pt x="893" y="34223"/>
                        <a:pt x="941" y="34425"/>
                        <a:pt x="1012" y="34627"/>
                      </a:cubicBezTo>
                      <a:cubicBezTo>
                        <a:pt x="1095" y="34842"/>
                        <a:pt x="1179" y="35044"/>
                        <a:pt x="1060" y="35258"/>
                      </a:cubicBezTo>
                      <a:cubicBezTo>
                        <a:pt x="1012" y="35354"/>
                        <a:pt x="1012" y="35461"/>
                        <a:pt x="1012" y="35544"/>
                      </a:cubicBezTo>
                      <a:cubicBezTo>
                        <a:pt x="1024" y="35842"/>
                        <a:pt x="1036" y="36139"/>
                        <a:pt x="786" y="36389"/>
                      </a:cubicBezTo>
                      <a:cubicBezTo>
                        <a:pt x="714" y="36473"/>
                        <a:pt x="702" y="36568"/>
                        <a:pt x="679" y="36663"/>
                      </a:cubicBezTo>
                      <a:cubicBezTo>
                        <a:pt x="619" y="37068"/>
                        <a:pt x="595" y="37461"/>
                        <a:pt x="548" y="37866"/>
                      </a:cubicBezTo>
                      <a:cubicBezTo>
                        <a:pt x="500" y="38271"/>
                        <a:pt x="619" y="38652"/>
                        <a:pt x="583" y="39068"/>
                      </a:cubicBezTo>
                      <a:cubicBezTo>
                        <a:pt x="488" y="39985"/>
                        <a:pt x="560" y="40890"/>
                        <a:pt x="441" y="41795"/>
                      </a:cubicBezTo>
                      <a:cubicBezTo>
                        <a:pt x="369" y="42319"/>
                        <a:pt x="524" y="42855"/>
                        <a:pt x="226" y="43355"/>
                      </a:cubicBezTo>
                      <a:cubicBezTo>
                        <a:pt x="202" y="43390"/>
                        <a:pt x="202" y="43414"/>
                        <a:pt x="202" y="43450"/>
                      </a:cubicBezTo>
                      <a:cubicBezTo>
                        <a:pt x="167" y="44069"/>
                        <a:pt x="0" y="44700"/>
                        <a:pt x="71" y="45343"/>
                      </a:cubicBezTo>
                      <a:cubicBezTo>
                        <a:pt x="131" y="46010"/>
                        <a:pt x="71" y="46676"/>
                        <a:pt x="179" y="47343"/>
                      </a:cubicBezTo>
                      <a:cubicBezTo>
                        <a:pt x="286" y="48022"/>
                        <a:pt x="262" y="48712"/>
                        <a:pt x="310" y="49403"/>
                      </a:cubicBezTo>
                      <a:cubicBezTo>
                        <a:pt x="321" y="49653"/>
                        <a:pt x="369" y="49891"/>
                        <a:pt x="405" y="50141"/>
                      </a:cubicBezTo>
                      <a:cubicBezTo>
                        <a:pt x="429" y="50427"/>
                        <a:pt x="488" y="50701"/>
                        <a:pt x="500" y="50975"/>
                      </a:cubicBezTo>
                      <a:cubicBezTo>
                        <a:pt x="524" y="51475"/>
                        <a:pt x="500" y="51975"/>
                        <a:pt x="524" y="52487"/>
                      </a:cubicBezTo>
                      <a:cubicBezTo>
                        <a:pt x="524" y="52641"/>
                        <a:pt x="548" y="52820"/>
                        <a:pt x="595" y="52987"/>
                      </a:cubicBezTo>
                      <a:cubicBezTo>
                        <a:pt x="762" y="53642"/>
                        <a:pt x="833" y="54296"/>
                        <a:pt x="798" y="54951"/>
                      </a:cubicBezTo>
                      <a:cubicBezTo>
                        <a:pt x="774" y="55439"/>
                        <a:pt x="726" y="55939"/>
                        <a:pt x="726" y="56428"/>
                      </a:cubicBezTo>
                      <a:cubicBezTo>
                        <a:pt x="726" y="57975"/>
                        <a:pt x="738" y="59535"/>
                        <a:pt x="726" y="61083"/>
                      </a:cubicBezTo>
                      <a:cubicBezTo>
                        <a:pt x="714" y="61535"/>
                        <a:pt x="595" y="61976"/>
                        <a:pt x="536" y="62428"/>
                      </a:cubicBezTo>
                      <a:cubicBezTo>
                        <a:pt x="488" y="62738"/>
                        <a:pt x="429" y="63036"/>
                        <a:pt x="417" y="63345"/>
                      </a:cubicBezTo>
                      <a:cubicBezTo>
                        <a:pt x="405" y="63512"/>
                        <a:pt x="464" y="63690"/>
                        <a:pt x="488" y="63857"/>
                      </a:cubicBezTo>
                      <a:cubicBezTo>
                        <a:pt x="548" y="64250"/>
                        <a:pt x="607" y="64655"/>
                        <a:pt x="679" y="65060"/>
                      </a:cubicBezTo>
                      <a:cubicBezTo>
                        <a:pt x="798" y="65714"/>
                        <a:pt x="976" y="66369"/>
                        <a:pt x="1036" y="67036"/>
                      </a:cubicBezTo>
                      <a:cubicBezTo>
                        <a:pt x="1072" y="67524"/>
                        <a:pt x="1214" y="67989"/>
                        <a:pt x="1381" y="68453"/>
                      </a:cubicBezTo>
                      <a:cubicBezTo>
                        <a:pt x="1426" y="68557"/>
                        <a:pt x="1485" y="68596"/>
                        <a:pt x="1563" y="68596"/>
                      </a:cubicBezTo>
                      <a:cubicBezTo>
                        <a:pt x="1610" y="68596"/>
                        <a:pt x="1664" y="68582"/>
                        <a:pt x="1726" y="68560"/>
                      </a:cubicBezTo>
                      <a:cubicBezTo>
                        <a:pt x="2012" y="68465"/>
                        <a:pt x="2107" y="68286"/>
                        <a:pt x="2203" y="68060"/>
                      </a:cubicBezTo>
                      <a:cubicBezTo>
                        <a:pt x="2465" y="67441"/>
                        <a:pt x="2512" y="66774"/>
                        <a:pt x="2750" y="66131"/>
                      </a:cubicBezTo>
                      <a:cubicBezTo>
                        <a:pt x="2965" y="65595"/>
                        <a:pt x="2977" y="65048"/>
                        <a:pt x="2798" y="64452"/>
                      </a:cubicBezTo>
                      <a:cubicBezTo>
                        <a:pt x="2584" y="63798"/>
                        <a:pt x="2667" y="63083"/>
                        <a:pt x="2810" y="62405"/>
                      </a:cubicBezTo>
                      <a:cubicBezTo>
                        <a:pt x="2941" y="61845"/>
                        <a:pt x="3024" y="61262"/>
                        <a:pt x="3060" y="60702"/>
                      </a:cubicBezTo>
                      <a:cubicBezTo>
                        <a:pt x="3143" y="59773"/>
                        <a:pt x="3096" y="58833"/>
                        <a:pt x="3084" y="57916"/>
                      </a:cubicBezTo>
                      <a:cubicBezTo>
                        <a:pt x="3060" y="57463"/>
                        <a:pt x="2988" y="57035"/>
                        <a:pt x="2977" y="56606"/>
                      </a:cubicBezTo>
                      <a:cubicBezTo>
                        <a:pt x="2965" y="56249"/>
                        <a:pt x="2941" y="55880"/>
                        <a:pt x="2988" y="55523"/>
                      </a:cubicBezTo>
                      <a:cubicBezTo>
                        <a:pt x="3036" y="55166"/>
                        <a:pt x="3310" y="54820"/>
                        <a:pt x="3108" y="54427"/>
                      </a:cubicBezTo>
                      <a:cubicBezTo>
                        <a:pt x="3084" y="54404"/>
                        <a:pt x="3143" y="54344"/>
                        <a:pt x="3155" y="54296"/>
                      </a:cubicBezTo>
                      <a:cubicBezTo>
                        <a:pt x="3203" y="54011"/>
                        <a:pt x="3262" y="53749"/>
                        <a:pt x="3274" y="53463"/>
                      </a:cubicBezTo>
                      <a:cubicBezTo>
                        <a:pt x="3286" y="53261"/>
                        <a:pt x="3203" y="53034"/>
                        <a:pt x="3203" y="52820"/>
                      </a:cubicBezTo>
                      <a:cubicBezTo>
                        <a:pt x="3215" y="52189"/>
                        <a:pt x="3250" y="51546"/>
                        <a:pt x="3310" y="50903"/>
                      </a:cubicBezTo>
                      <a:cubicBezTo>
                        <a:pt x="3334" y="50546"/>
                        <a:pt x="3227" y="50189"/>
                        <a:pt x="3286" y="49832"/>
                      </a:cubicBezTo>
                      <a:cubicBezTo>
                        <a:pt x="3346" y="49534"/>
                        <a:pt x="3358" y="49236"/>
                        <a:pt x="3393" y="48939"/>
                      </a:cubicBezTo>
                      <a:cubicBezTo>
                        <a:pt x="3393" y="48867"/>
                        <a:pt x="3334" y="48796"/>
                        <a:pt x="3322" y="48712"/>
                      </a:cubicBezTo>
                      <a:cubicBezTo>
                        <a:pt x="3155" y="48141"/>
                        <a:pt x="3036" y="47557"/>
                        <a:pt x="3060" y="46962"/>
                      </a:cubicBezTo>
                      <a:cubicBezTo>
                        <a:pt x="3084" y="46653"/>
                        <a:pt x="3084" y="46331"/>
                        <a:pt x="3060" y="46022"/>
                      </a:cubicBezTo>
                      <a:cubicBezTo>
                        <a:pt x="3036" y="45783"/>
                        <a:pt x="3012" y="45533"/>
                        <a:pt x="2929" y="45295"/>
                      </a:cubicBezTo>
                      <a:cubicBezTo>
                        <a:pt x="2834" y="44950"/>
                        <a:pt x="2727" y="44593"/>
                        <a:pt x="2738" y="44236"/>
                      </a:cubicBezTo>
                      <a:cubicBezTo>
                        <a:pt x="2786" y="43509"/>
                        <a:pt x="2810" y="42795"/>
                        <a:pt x="2858" y="42081"/>
                      </a:cubicBezTo>
                      <a:lnTo>
                        <a:pt x="2858" y="42033"/>
                      </a:lnTo>
                      <a:cubicBezTo>
                        <a:pt x="3012" y="41366"/>
                        <a:pt x="3012" y="40676"/>
                        <a:pt x="2858" y="39997"/>
                      </a:cubicBezTo>
                      <a:cubicBezTo>
                        <a:pt x="2846" y="39902"/>
                        <a:pt x="2858" y="39807"/>
                        <a:pt x="2869" y="39711"/>
                      </a:cubicBezTo>
                      <a:cubicBezTo>
                        <a:pt x="2953" y="39283"/>
                        <a:pt x="3167" y="38854"/>
                        <a:pt x="2977" y="38390"/>
                      </a:cubicBezTo>
                      <a:cubicBezTo>
                        <a:pt x="2977" y="38354"/>
                        <a:pt x="2977" y="38330"/>
                        <a:pt x="2988" y="38294"/>
                      </a:cubicBezTo>
                      <a:cubicBezTo>
                        <a:pt x="3203" y="37735"/>
                        <a:pt x="3012" y="37199"/>
                        <a:pt x="2750" y="36675"/>
                      </a:cubicBezTo>
                      <a:cubicBezTo>
                        <a:pt x="2596" y="36318"/>
                        <a:pt x="2512" y="35913"/>
                        <a:pt x="2048" y="35711"/>
                      </a:cubicBezTo>
                      <a:cubicBezTo>
                        <a:pt x="2024" y="35699"/>
                        <a:pt x="2036" y="35604"/>
                        <a:pt x="2036" y="35544"/>
                      </a:cubicBezTo>
                      <a:cubicBezTo>
                        <a:pt x="2024" y="35354"/>
                        <a:pt x="2250" y="35187"/>
                        <a:pt x="2096" y="34961"/>
                      </a:cubicBezTo>
                      <a:cubicBezTo>
                        <a:pt x="1929" y="34746"/>
                        <a:pt x="1976" y="34484"/>
                        <a:pt x="2084" y="34246"/>
                      </a:cubicBezTo>
                      <a:cubicBezTo>
                        <a:pt x="2131" y="34151"/>
                        <a:pt x="2191" y="34008"/>
                        <a:pt x="2167" y="33889"/>
                      </a:cubicBezTo>
                      <a:cubicBezTo>
                        <a:pt x="2155" y="33544"/>
                        <a:pt x="2298" y="33199"/>
                        <a:pt x="2429" y="32853"/>
                      </a:cubicBezTo>
                      <a:cubicBezTo>
                        <a:pt x="2488" y="32722"/>
                        <a:pt x="2607" y="32603"/>
                        <a:pt x="2631" y="32460"/>
                      </a:cubicBezTo>
                      <a:cubicBezTo>
                        <a:pt x="2727" y="32079"/>
                        <a:pt x="2917" y="31722"/>
                        <a:pt x="2798" y="31294"/>
                      </a:cubicBezTo>
                      <a:cubicBezTo>
                        <a:pt x="2727" y="31008"/>
                        <a:pt x="2858" y="30663"/>
                        <a:pt x="2858" y="30353"/>
                      </a:cubicBezTo>
                      <a:cubicBezTo>
                        <a:pt x="2858" y="30115"/>
                        <a:pt x="2834" y="29889"/>
                        <a:pt x="2798" y="29651"/>
                      </a:cubicBezTo>
                      <a:cubicBezTo>
                        <a:pt x="2786" y="29579"/>
                        <a:pt x="2750" y="29508"/>
                        <a:pt x="2762" y="29424"/>
                      </a:cubicBezTo>
                      <a:cubicBezTo>
                        <a:pt x="2917" y="28758"/>
                        <a:pt x="2988" y="28079"/>
                        <a:pt x="2988" y="27388"/>
                      </a:cubicBezTo>
                      <a:cubicBezTo>
                        <a:pt x="2988" y="27317"/>
                        <a:pt x="3036" y="27245"/>
                        <a:pt x="3036" y="27162"/>
                      </a:cubicBezTo>
                      <a:cubicBezTo>
                        <a:pt x="3048" y="26722"/>
                        <a:pt x="3048" y="26293"/>
                        <a:pt x="3060" y="25852"/>
                      </a:cubicBezTo>
                      <a:cubicBezTo>
                        <a:pt x="3060" y="25579"/>
                        <a:pt x="2941" y="25305"/>
                        <a:pt x="3060" y="25007"/>
                      </a:cubicBezTo>
                      <a:cubicBezTo>
                        <a:pt x="3119" y="24876"/>
                        <a:pt x="3084" y="24698"/>
                        <a:pt x="3060" y="24555"/>
                      </a:cubicBezTo>
                      <a:cubicBezTo>
                        <a:pt x="3048" y="24436"/>
                        <a:pt x="3000" y="24328"/>
                        <a:pt x="3000" y="24221"/>
                      </a:cubicBezTo>
                      <a:cubicBezTo>
                        <a:pt x="2988" y="23102"/>
                        <a:pt x="2917" y="21971"/>
                        <a:pt x="3203" y="20864"/>
                      </a:cubicBezTo>
                      <a:cubicBezTo>
                        <a:pt x="3298" y="20459"/>
                        <a:pt x="3084" y="20042"/>
                        <a:pt x="3167" y="19614"/>
                      </a:cubicBezTo>
                      <a:cubicBezTo>
                        <a:pt x="3239" y="19221"/>
                        <a:pt x="3119" y="18816"/>
                        <a:pt x="3096" y="18423"/>
                      </a:cubicBezTo>
                      <a:cubicBezTo>
                        <a:pt x="3096" y="18280"/>
                        <a:pt x="3096" y="18137"/>
                        <a:pt x="3084" y="18006"/>
                      </a:cubicBezTo>
                      <a:cubicBezTo>
                        <a:pt x="3024" y="17447"/>
                        <a:pt x="2929" y="16887"/>
                        <a:pt x="2881" y="16339"/>
                      </a:cubicBezTo>
                      <a:cubicBezTo>
                        <a:pt x="2869" y="16113"/>
                        <a:pt x="2965" y="15887"/>
                        <a:pt x="2977" y="15649"/>
                      </a:cubicBezTo>
                      <a:cubicBezTo>
                        <a:pt x="2988" y="15149"/>
                        <a:pt x="2977" y="14625"/>
                        <a:pt x="2988" y="14101"/>
                      </a:cubicBezTo>
                      <a:cubicBezTo>
                        <a:pt x="3000" y="13577"/>
                        <a:pt x="2738" y="13101"/>
                        <a:pt x="2727" y="12589"/>
                      </a:cubicBezTo>
                      <a:cubicBezTo>
                        <a:pt x="2727" y="12232"/>
                        <a:pt x="2679" y="11875"/>
                        <a:pt x="2643" y="11517"/>
                      </a:cubicBezTo>
                      <a:cubicBezTo>
                        <a:pt x="2619" y="11160"/>
                        <a:pt x="2548" y="10803"/>
                        <a:pt x="2548" y="10446"/>
                      </a:cubicBezTo>
                      <a:cubicBezTo>
                        <a:pt x="2560" y="9827"/>
                        <a:pt x="2631" y="9219"/>
                        <a:pt x="2643" y="8612"/>
                      </a:cubicBezTo>
                      <a:cubicBezTo>
                        <a:pt x="2679" y="7910"/>
                        <a:pt x="2667" y="7195"/>
                        <a:pt x="2667" y="6493"/>
                      </a:cubicBezTo>
                      <a:cubicBezTo>
                        <a:pt x="2667" y="6362"/>
                        <a:pt x="2667" y="6219"/>
                        <a:pt x="2703" y="6076"/>
                      </a:cubicBezTo>
                      <a:cubicBezTo>
                        <a:pt x="2846" y="5659"/>
                        <a:pt x="2917" y="5267"/>
                        <a:pt x="2881" y="4826"/>
                      </a:cubicBezTo>
                      <a:cubicBezTo>
                        <a:pt x="2869" y="4564"/>
                        <a:pt x="2881" y="4290"/>
                        <a:pt x="2881" y="4028"/>
                      </a:cubicBezTo>
                      <a:cubicBezTo>
                        <a:pt x="2869" y="3433"/>
                        <a:pt x="2917" y="2838"/>
                        <a:pt x="2869" y="2195"/>
                      </a:cubicBezTo>
                      <a:cubicBezTo>
                        <a:pt x="2810" y="1885"/>
                        <a:pt x="2762" y="1588"/>
                        <a:pt x="2584" y="1302"/>
                      </a:cubicBezTo>
                      <a:cubicBezTo>
                        <a:pt x="2548" y="1230"/>
                        <a:pt x="2548" y="1147"/>
                        <a:pt x="2512" y="1076"/>
                      </a:cubicBezTo>
                      <a:cubicBezTo>
                        <a:pt x="2381" y="766"/>
                        <a:pt x="2274" y="421"/>
                        <a:pt x="2012" y="159"/>
                      </a:cubicBezTo>
                      <a:cubicBezTo>
                        <a:pt x="1904" y="51"/>
                        <a:pt x="1830" y="0"/>
                        <a:pt x="1748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5" name="Google Shape;1901;p76"/>
              <p:cNvGrpSpPr/>
              <p:nvPr/>
            </p:nvGrpSpPr>
            <p:grpSpPr>
              <a:xfrm>
                <a:off x="1905637" y="1589187"/>
                <a:ext cx="1368652" cy="3374534"/>
                <a:chOff x="1583480" y="1600102"/>
                <a:chExt cx="1533847" cy="3374534"/>
              </a:xfrm>
            </p:grpSpPr>
            <p:grpSp>
              <p:nvGrpSpPr>
                <p:cNvPr id="46" name="Google Shape;1902;p76"/>
                <p:cNvGrpSpPr/>
                <p:nvPr/>
              </p:nvGrpSpPr>
              <p:grpSpPr>
                <a:xfrm rot="5400000">
                  <a:off x="2306782" y="876800"/>
                  <a:ext cx="87237" cy="1533840"/>
                  <a:chOff x="-349462" y="2263745"/>
                  <a:chExt cx="87237" cy="431776"/>
                </a:xfrm>
              </p:grpSpPr>
              <p:sp>
                <p:nvSpPr>
                  <p:cNvPr id="48" name="Google Shape;1903;p76"/>
                  <p:cNvSpPr/>
                  <p:nvPr/>
                </p:nvSpPr>
                <p:spPr>
                  <a:xfrm>
                    <a:off x="-349462" y="2428174"/>
                    <a:ext cx="81575" cy="2673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63" h="12265" extrusionOk="0">
                        <a:moveTo>
                          <a:pt x="1820" y="1"/>
                        </a:moveTo>
                        <a:cubicBezTo>
                          <a:pt x="1416" y="1"/>
                          <a:pt x="1115" y="186"/>
                          <a:pt x="976" y="591"/>
                        </a:cubicBezTo>
                        <a:cubicBezTo>
                          <a:pt x="774" y="1115"/>
                          <a:pt x="572" y="1627"/>
                          <a:pt x="691" y="2223"/>
                        </a:cubicBezTo>
                        <a:cubicBezTo>
                          <a:pt x="762" y="2556"/>
                          <a:pt x="703" y="2901"/>
                          <a:pt x="655" y="3223"/>
                        </a:cubicBezTo>
                        <a:cubicBezTo>
                          <a:pt x="619" y="3532"/>
                          <a:pt x="512" y="3830"/>
                          <a:pt x="464" y="4151"/>
                        </a:cubicBezTo>
                        <a:cubicBezTo>
                          <a:pt x="417" y="4485"/>
                          <a:pt x="417" y="4830"/>
                          <a:pt x="381" y="5163"/>
                        </a:cubicBezTo>
                        <a:cubicBezTo>
                          <a:pt x="262" y="6116"/>
                          <a:pt x="155" y="7080"/>
                          <a:pt x="36" y="8045"/>
                        </a:cubicBezTo>
                        <a:cubicBezTo>
                          <a:pt x="48" y="8045"/>
                          <a:pt x="71" y="8045"/>
                          <a:pt x="72" y="8033"/>
                        </a:cubicBezTo>
                        <a:lnTo>
                          <a:pt x="72" y="8033"/>
                        </a:lnTo>
                        <a:cubicBezTo>
                          <a:pt x="72" y="8116"/>
                          <a:pt x="60" y="8223"/>
                          <a:pt x="60" y="8307"/>
                        </a:cubicBezTo>
                        <a:cubicBezTo>
                          <a:pt x="48" y="9069"/>
                          <a:pt x="0" y="9819"/>
                          <a:pt x="0" y="10557"/>
                        </a:cubicBezTo>
                        <a:cubicBezTo>
                          <a:pt x="0" y="11117"/>
                          <a:pt x="167" y="11605"/>
                          <a:pt x="869" y="11771"/>
                        </a:cubicBezTo>
                        <a:cubicBezTo>
                          <a:pt x="1012" y="11807"/>
                          <a:pt x="1143" y="11926"/>
                          <a:pt x="1262" y="12021"/>
                        </a:cubicBezTo>
                        <a:cubicBezTo>
                          <a:pt x="1486" y="12185"/>
                          <a:pt x="1693" y="12265"/>
                          <a:pt x="1888" y="12265"/>
                        </a:cubicBezTo>
                        <a:cubicBezTo>
                          <a:pt x="2147" y="12265"/>
                          <a:pt x="2383" y="12122"/>
                          <a:pt x="2608" y="11843"/>
                        </a:cubicBezTo>
                        <a:cubicBezTo>
                          <a:pt x="3203" y="11069"/>
                          <a:pt x="3262" y="10224"/>
                          <a:pt x="3108" y="9331"/>
                        </a:cubicBezTo>
                        <a:cubicBezTo>
                          <a:pt x="3012" y="8747"/>
                          <a:pt x="2977" y="8152"/>
                          <a:pt x="2953" y="7557"/>
                        </a:cubicBezTo>
                        <a:cubicBezTo>
                          <a:pt x="2941" y="6961"/>
                          <a:pt x="2965" y="6366"/>
                          <a:pt x="2941" y="5771"/>
                        </a:cubicBezTo>
                        <a:cubicBezTo>
                          <a:pt x="2893" y="4782"/>
                          <a:pt x="2846" y="3794"/>
                          <a:pt x="2774" y="2806"/>
                        </a:cubicBezTo>
                        <a:cubicBezTo>
                          <a:pt x="2727" y="2044"/>
                          <a:pt x="2643" y="1270"/>
                          <a:pt x="2572" y="520"/>
                        </a:cubicBezTo>
                        <a:cubicBezTo>
                          <a:pt x="2548" y="163"/>
                          <a:pt x="2310" y="44"/>
                          <a:pt x="1965" y="8"/>
                        </a:cubicBezTo>
                        <a:cubicBezTo>
                          <a:pt x="1915" y="3"/>
                          <a:pt x="1867" y="1"/>
                          <a:pt x="1820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49" name="Google Shape;1904;p76"/>
                  <p:cNvSpPr/>
                  <p:nvPr/>
                </p:nvSpPr>
                <p:spPr>
                  <a:xfrm>
                    <a:off x="-336950" y="2263745"/>
                    <a:ext cx="74725" cy="168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89" h="6728" extrusionOk="0">
                        <a:moveTo>
                          <a:pt x="1268" y="1"/>
                        </a:moveTo>
                        <a:cubicBezTo>
                          <a:pt x="951" y="1"/>
                          <a:pt x="609" y="257"/>
                          <a:pt x="429" y="607"/>
                        </a:cubicBezTo>
                        <a:cubicBezTo>
                          <a:pt x="83" y="1274"/>
                          <a:pt x="0" y="2000"/>
                          <a:pt x="24" y="2739"/>
                        </a:cubicBezTo>
                        <a:cubicBezTo>
                          <a:pt x="72" y="3727"/>
                          <a:pt x="95" y="4715"/>
                          <a:pt x="131" y="5703"/>
                        </a:cubicBezTo>
                        <a:cubicBezTo>
                          <a:pt x="143" y="6108"/>
                          <a:pt x="441" y="6727"/>
                          <a:pt x="869" y="6727"/>
                        </a:cubicBezTo>
                        <a:cubicBezTo>
                          <a:pt x="1274" y="6727"/>
                          <a:pt x="1727" y="6715"/>
                          <a:pt x="2048" y="6549"/>
                        </a:cubicBezTo>
                        <a:cubicBezTo>
                          <a:pt x="2286" y="6429"/>
                          <a:pt x="2453" y="6060"/>
                          <a:pt x="2524" y="5763"/>
                        </a:cubicBezTo>
                        <a:cubicBezTo>
                          <a:pt x="2631" y="5334"/>
                          <a:pt x="2596" y="4882"/>
                          <a:pt x="2655" y="4441"/>
                        </a:cubicBezTo>
                        <a:cubicBezTo>
                          <a:pt x="2691" y="4215"/>
                          <a:pt x="2798" y="4001"/>
                          <a:pt x="2822" y="3786"/>
                        </a:cubicBezTo>
                        <a:cubicBezTo>
                          <a:pt x="2989" y="2667"/>
                          <a:pt x="2477" y="1655"/>
                          <a:pt x="2310" y="488"/>
                        </a:cubicBezTo>
                        <a:cubicBezTo>
                          <a:pt x="2215" y="667"/>
                          <a:pt x="2167" y="762"/>
                          <a:pt x="2108" y="881"/>
                        </a:cubicBezTo>
                        <a:cubicBezTo>
                          <a:pt x="2048" y="810"/>
                          <a:pt x="1977" y="762"/>
                          <a:pt x="2000" y="762"/>
                        </a:cubicBezTo>
                        <a:cubicBezTo>
                          <a:pt x="1988" y="369"/>
                          <a:pt x="1774" y="107"/>
                          <a:pt x="1381" y="12"/>
                        </a:cubicBezTo>
                        <a:cubicBezTo>
                          <a:pt x="1344" y="4"/>
                          <a:pt x="1307" y="1"/>
                          <a:pt x="1268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50" name="Google Shape;1905;p76"/>
                  <p:cNvSpPr/>
                  <p:nvPr/>
                </p:nvSpPr>
                <p:spPr>
                  <a:xfrm>
                    <a:off x="-330400" y="2451849"/>
                    <a:ext cx="50625" cy="53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25" h="2154" extrusionOk="0">
                        <a:moveTo>
                          <a:pt x="1133" y="0"/>
                        </a:moveTo>
                        <a:cubicBezTo>
                          <a:pt x="1007" y="0"/>
                          <a:pt x="876" y="51"/>
                          <a:pt x="750" y="148"/>
                        </a:cubicBezTo>
                        <a:cubicBezTo>
                          <a:pt x="345" y="446"/>
                          <a:pt x="72" y="803"/>
                          <a:pt x="95" y="1339"/>
                        </a:cubicBezTo>
                        <a:cubicBezTo>
                          <a:pt x="0" y="1672"/>
                          <a:pt x="238" y="1910"/>
                          <a:pt x="548" y="2089"/>
                        </a:cubicBezTo>
                        <a:cubicBezTo>
                          <a:pt x="632" y="2134"/>
                          <a:pt x="714" y="2153"/>
                          <a:pt x="794" y="2153"/>
                        </a:cubicBezTo>
                        <a:cubicBezTo>
                          <a:pt x="1005" y="2153"/>
                          <a:pt x="1199" y="2019"/>
                          <a:pt x="1381" y="1898"/>
                        </a:cubicBezTo>
                        <a:cubicBezTo>
                          <a:pt x="1941" y="1553"/>
                          <a:pt x="2024" y="755"/>
                          <a:pt x="1512" y="184"/>
                        </a:cubicBezTo>
                        <a:cubicBezTo>
                          <a:pt x="1401" y="60"/>
                          <a:pt x="1270" y="0"/>
                          <a:pt x="1133" y="0"/>
                        </a:cubicBezTo>
                        <a:close/>
                      </a:path>
                    </a:pathLst>
                  </a:custGeom>
                  <a:solidFill>
                    <a:srgbClr val="E1E6D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47" name="Google Shape;1906;p76"/>
                <p:cNvSpPr/>
                <p:nvPr/>
              </p:nvSpPr>
              <p:spPr>
                <a:xfrm rot="5400000">
                  <a:off x="2314500" y="4171808"/>
                  <a:ext cx="71810" cy="1533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23" h="38476" extrusionOk="0">
                      <a:moveTo>
                        <a:pt x="2227" y="0"/>
                      </a:moveTo>
                      <a:cubicBezTo>
                        <a:pt x="1965" y="310"/>
                        <a:pt x="1798" y="691"/>
                        <a:pt x="1429" y="929"/>
                      </a:cubicBezTo>
                      <a:cubicBezTo>
                        <a:pt x="941" y="1191"/>
                        <a:pt x="774" y="1477"/>
                        <a:pt x="762" y="1858"/>
                      </a:cubicBezTo>
                      <a:cubicBezTo>
                        <a:pt x="739" y="2370"/>
                        <a:pt x="786" y="2870"/>
                        <a:pt x="655" y="3370"/>
                      </a:cubicBezTo>
                      <a:cubicBezTo>
                        <a:pt x="310" y="4632"/>
                        <a:pt x="48" y="5894"/>
                        <a:pt x="131" y="7192"/>
                      </a:cubicBezTo>
                      <a:cubicBezTo>
                        <a:pt x="143" y="7394"/>
                        <a:pt x="131" y="7608"/>
                        <a:pt x="191" y="7811"/>
                      </a:cubicBezTo>
                      <a:cubicBezTo>
                        <a:pt x="405" y="8668"/>
                        <a:pt x="798" y="9502"/>
                        <a:pt x="322" y="10359"/>
                      </a:cubicBezTo>
                      <a:cubicBezTo>
                        <a:pt x="262" y="10466"/>
                        <a:pt x="310" y="10597"/>
                        <a:pt x="298" y="10716"/>
                      </a:cubicBezTo>
                      <a:lnTo>
                        <a:pt x="167" y="12633"/>
                      </a:lnTo>
                      <a:cubicBezTo>
                        <a:pt x="131" y="12931"/>
                        <a:pt x="84" y="13216"/>
                        <a:pt x="84" y="13514"/>
                      </a:cubicBezTo>
                      <a:cubicBezTo>
                        <a:pt x="108" y="14574"/>
                        <a:pt x="143" y="15633"/>
                        <a:pt x="143" y="16681"/>
                      </a:cubicBezTo>
                      <a:cubicBezTo>
                        <a:pt x="143" y="17372"/>
                        <a:pt x="0" y="18074"/>
                        <a:pt x="24" y="18753"/>
                      </a:cubicBezTo>
                      <a:cubicBezTo>
                        <a:pt x="60" y="19717"/>
                        <a:pt x="191" y="20693"/>
                        <a:pt x="262" y="21658"/>
                      </a:cubicBezTo>
                      <a:cubicBezTo>
                        <a:pt x="298" y="21967"/>
                        <a:pt x="298" y="22277"/>
                        <a:pt x="250" y="22598"/>
                      </a:cubicBezTo>
                      <a:cubicBezTo>
                        <a:pt x="48" y="23920"/>
                        <a:pt x="239" y="25242"/>
                        <a:pt x="584" y="26563"/>
                      </a:cubicBezTo>
                      <a:cubicBezTo>
                        <a:pt x="762" y="27266"/>
                        <a:pt x="846" y="27980"/>
                        <a:pt x="953" y="28682"/>
                      </a:cubicBezTo>
                      <a:cubicBezTo>
                        <a:pt x="1001" y="28968"/>
                        <a:pt x="1012" y="29266"/>
                        <a:pt x="1012" y="29564"/>
                      </a:cubicBezTo>
                      <a:cubicBezTo>
                        <a:pt x="1024" y="30016"/>
                        <a:pt x="1036" y="30492"/>
                        <a:pt x="1012" y="30957"/>
                      </a:cubicBezTo>
                      <a:cubicBezTo>
                        <a:pt x="941" y="32064"/>
                        <a:pt x="643" y="33135"/>
                        <a:pt x="774" y="34231"/>
                      </a:cubicBezTo>
                      <a:cubicBezTo>
                        <a:pt x="822" y="34636"/>
                        <a:pt x="858" y="35017"/>
                        <a:pt x="881" y="35421"/>
                      </a:cubicBezTo>
                      <a:cubicBezTo>
                        <a:pt x="905" y="36052"/>
                        <a:pt x="881" y="36660"/>
                        <a:pt x="941" y="37279"/>
                      </a:cubicBezTo>
                      <a:cubicBezTo>
                        <a:pt x="965" y="37576"/>
                        <a:pt x="1072" y="37862"/>
                        <a:pt x="1203" y="38148"/>
                      </a:cubicBezTo>
                      <a:cubicBezTo>
                        <a:pt x="1292" y="38342"/>
                        <a:pt x="1441" y="38448"/>
                        <a:pt x="1643" y="38448"/>
                      </a:cubicBezTo>
                      <a:cubicBezTo>
                        <a:pt x="1738" y="38448"/>
                        <a:pt x="1846" y="38424"/>
                        <a:pt x="1965" y="38374"/>
                      </a:cubicBezTo>
                      <a:cubicBezTo>
                        <a:pt x="2023" y="38347"/>
                        <a:pt x="2066" y="38337"/>
                        <a:pt x="2100" y="38337"/>
                      </a:cubicBezTo>
                      <a:cubicBezTo>
                        <a:pt x="2222" y="38337"/>
                        <a:pt x="2215" y="38475"/>
                        <a:pt x="2311" y="38475"/>
                      </a:cubicBezTo>
                      <a:cubicBezTo>
                        <a:pt x="2330" y="38475"/>
                        <a:pt x="2353" y="38470"/>
                        <a:pt x="2382" y="38457"/>
                      </a:cubicBezTo>
                      <a:cubicBezTo>
                        <a:pt x="2405" y="38434"/>
                        <a:pt x="2465" y="38386"/>
                        <a:pt x="2489" y="38338"/>
                      </a:cubicBezTo>
                      <a:cubicBezTo>
                        <a:pt x="2632" y="37636"/>
                        <a:pt x="2882" y="36945"/>
                        <a:pt x="2846" y="36231"/>
                      </a:cubicBezTo>
                      <a:cubicBezTo>
                        <a:pt x="2810" y="35695"/>
                        <a:pt x="2858" y="35159"/>
                        <a:pt x="2858" y="34624"/>
                      </a:cubicBezTo>
                      <a:cubicBezTo>
                        <a:pt x="2870" y="33969"/>
                        <a:pt x="2858" y="33290"/>
                        <a:pt x="2882" y="32635"/>
                      </a:cubicBezTo>
                      <a:cubicBezTo>
                        <a:pt x="2929" y="31469"/>
                        <a:pt x="2989" y="30290"/>
                        <a:pt x="3048" y="29111"/>
                      </a:cubicBezTo>
                      <a:cubicBezTo>
                        <a:pt x="3084" y="28682"/>
                        <a:pt x="3156" y="28254"/>
                        <a:pt x="3167" y="27813"/>
                      </a:cubicBezTo>
                      <a:cubicBezTo>
                        <a:pt x="3203" y="27301"/>
                        <a:pt x="3167" y="26777"/>
                        <a:pt x="3203" y="26254"/>
                      </a:cubicBezTo>
                      <a:cubicBezTo>
                        <a:pt x="3227" y="25825"/>
                        <a:pt x="3322" y="25396"/>
                        <a:pt x="3298" y="24956"/>
                      </a:cubicBezTo>
                      <a:cubicBezTo>
                        <a:pt x="3287" y="24420"/>
                        <a:pt x="3167" y="23884"/>
                        <a:pt x="3167" y="23348"/>
                      </a:cubicBezTo>
                      <a:cubicBezTo>
                        <a:pt x="3156" y="22015"/>
                        <a:pt x="3215" y="20693"/>
                        <a:pt x="3036" y="19348"/>
                      </a:cubicBezTo>
                      <a:cubicBezTo>
                        <a:pt x="2882" y="18253"/>
                        <a:pt x="2929" y="17133"/>
                        <a:pt x="2882" y="16026"/>
                      </a:cubicBezTo>
                      <a:cubicBezTo>
                        <a:pt x="2822" y="14586"/>
                        <a:pt x="2763" y="13133"/>
                        <a:pt x="2703" y="11668"/>
                      </a:cubicBezTo>
                      <a:cubicBezTo>
                        <a:pt x="2703" y="11478"/>
                        <a:pt x="2644" y="11299"/>
                        <a:pt x="2608" y="11109"/>
                      </a:cubicBezTo>
                      <a:cubicBezTo>
                        <a:pt x="2382" y="10192"/>
                        <a:pt x="2358" y="9323"/>
                        <a:pt x="2560" y="8406"/>
                      </a:cubicBezTo>
                      <a:cubicBezTo>
                        <a:pt x="2739" y="7561"/>
                        <a:pt x="2798" y="6704"/>
                        <a:pt x="2810" y="5834"/>
                      </a:cubicBezTo>
                      <a:cubicBezTo>
                        <a:pt x="2822" y="4811"/>
                        <a:pt x="2739" y="3798"/>
                        <a:pt x="2691" y="2775"/>
                      </a:cubicBezTo>
                      <a:cubicBezTo>
                        <a:pt x="2679" y="2441"/>
                        <a:pt x="2655" y="2120"/>
                        <a:pt x="2620" y="1786"/>
                      </a:cubicBezTo>
                      <a:cubicBezTo>
                        <a:pt x="2560" y="1346"/>
                        <a:pt x="2453" y="893"/>
                        <a:pt x="2382" y="453"/>
                      </a:cubicBezTo>
                      <a:cubicBezTo>
                        <a:pt x="2346" y="286"/>
                        <a:pt x="2394" y="108"/>
                        <a:pt x="2227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41" name="Google Shape;1907;p76"/>
            <p:cNvSpPr/>
            <p:nvPr/>
          </p:nvSpPr>
          <p:spPr>
            <a:xfrm>
              <a:off x="1791958" y="3212208"/>
              <a:ext cx="63873" cy="1470420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908;p76"/>
            <p:cNvSpPr/>
            <p:nvPr/>
          </p:nvSpPr>
          <p:spPr>
            <a:xfrm rot="10800000" flipH="1">
              <a:off x="3102685" y="2873006"/>
              <a:ext cx="63849" cy="1770821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6" name="Google Shape;1909;p76"/>
          <p:cNvSpPr txBox="1"/>
          <p:nvPr/>
        </p:nvSpPr>
        <p:spPr>
          <a:xfrm>
            <a:off x="5402626" y="2414509"/>
            <a:ext cx="3037800" cy="7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Taukid Ma’nawi</a:t>
            </a:r>
            <a:endParaRPr sz="3200" dirty="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2249338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8" name="Google Shape;728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8931" y="1041479"/>
            <a:ext cx="2473742" cy="2789775"/>
          </a:xfrm>
          <a:prstGeom prst="rect">
            <a:avLst/>
          </a:prstGeom>
          <a:noFill/>
          <a:ln>
            <a:noFill/>
          </a:ln>
        </p:spPr>
      </p:pic>
      <p:sp>
        <p:nvSpPr>
          <p:cNvPr id="729" name="Google Shape;729;p5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Taukid Lafdzi</a:t>
            </a:r>
            <a:endParaRPr dirty="0"/>
          </a:p>
        </p:txBody>
      </p:sp>
      <p:graphicFrame>
        <p:nvGraphicFramePr>
          <p:cNvPr id="730" name="Google Shape;730;p55"/>
          <p:cNvGraphicFramePr/>
          <p:nvPr>
            <p:extLst>
              <p:ext uri="{D42A27DB-BD31-4B8C-83A1-F6EECF244321}">
                <p14:modId xmlns:p14="http://schemas.microsoft.com/office/powerpoint/2010/main" val="1483764012"/>
              </p:ext>
            </p:extLst>
          </p:nvPr>
        </p:nvGraphicFramePr>
        <p:xfrm>
          <a:off x="719988" y="1743467"/>
          <a:ext cx="7704000" cy="2438250"/>
        </p:xfrm>
        <a:graphic>
          <a:graphicData uri="http://schemas.openxmlformats.org/drawingml/2006/table">
            <a:tbl>
              <a:tblPr>
                <a:noFill/>
                <a:tableStyleId>{5B1C2563-86E7-459F-85A6-3E506EB61A00}</a:tableStyleId>
              </a:tblPr>
              <a:tblGrid>
                <a:gridCol w="3323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SA" sz="20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المثال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endParaRPr sz="1000" dirty="0">
                        <a:solidFill>
                          <a:schemeClr val="dk1"/>
                        </a:solidFill>
                        <a:latin typeface="Livvic"/>
                        <a:ea typeface="Livvic"/>
                        <a:cs typeface="Livvic"/>
                        <a:sym typeface="Livvic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توكيد لفظي مرفوع وعلامة رفعه الضمة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جاء محمدٌ محمدٌ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ar-SA" sz="2000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Livvic"/>
                          <a:cs typeface="Sakkal Majalla" panose="02000000000000000000" pitchFamily="2" charset="-78"/>
                          <a:sym typeface="Livvic"/>
                        </a:rPr>
                        <a:t>الاسم</a:t>
                      </a:r>
                      <a:endParaRPr sz="2000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Livvic"/>
                        <a:cs typeface="Sakkal Majalla" panose="02000000000000000000" pitchFamily="2" charset="-78"/>
                        <a:sym typeface="Livvic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توكيد لفظي مبني على السكون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انتبه انتبه إلى شرح المعلم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ar-SA" sz="2000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Livvic"/>
                          <a:cs typeface="Sakkal Majalla" panose="02000000000000000000" pitchFamily="2" charset="-78"/>
                          <a:sym typeface="Livvic"/>
                        </a:rPr>
                        <a:t>الفعل</a:t>
                      </a:r>
                      <a:endParaRPr sz="2000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Livvic"/>
                        <a:cs typeface="Sakkal Majalla" panose="02000000000000000000" pitchFamily="2" charset="-78"/>
                        <a:sym typeface="Livvic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توكيد لفظي مبني على السكون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لا لا اهمل دروسي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1600"/>
                        </a:spcAft>
                        <a:buNone/>
                      </a:pPr>
                      <a:r>
                        <a:rPr lang="ar-SA" sz="2000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Livvic"/>
                          <a:cs typeface="Sakkal Majalla" panose="02000000000000000000" pitchFamily="2" charset="-78"/>
                          <a:sym typeface="Livvic"/>
                        </a:rPr>
                        <a:t>الحرف</a:t>
                      </a:r>
                      <a:endParaRPr sz="2000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Livvic"/>
                        <a:cs typeface="Sakkal Majalla" panose="02000000000000000000" pitchFamily="2" charset="-78"/>
                        <a:sym typeface="Livvic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توكيد لفظي 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DZ" sz="1600" b="1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Pangolin"/>
                          <a:cs typeface="Sakkal Majalla" panose="02000000000000000000" pitchFamily="2" charset="-78"/>
                          <a:sym typeface="Pangolin"/>
                        </a:rPr>
                        <a:t>حضر المعلم حضر المعلم</a:t>
                      </a:r>
                      <a:endParaRPr sz="1600" b="1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Pangolin"/>
                        <a:cs typeface="Sakkal Majalla" panose="02000000000000000000" pitchFamily="2" charset="-78"/>
                        <a:sym typeface="Pangolin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-SA" sz="2000" dirty="0">
                          <a:solidFill>
                            <a:schemeClr val="dk1"/>
                          </a:solidFill>
                          <a:latin typeface="Sakkal Majalla" panose="02000000000000000000" pitchFamily="2" charset="-78"/>
                          <a:ea typeface="Livvic"/>
                          <a:cs typeface="Sakkal Majalla" panose="02000000000000000000" pitchFamily="2" charset="-78"/>
                          <a:sym typeface="Livvic"/>
                        </a:rPr>
                        <a:t>الجملة</a:t>
                      </a:r>
                      <a:endParaRPr sz="2000" dirty="0">
                        <a:solidFill>
                          <a:schemeClr val="dk1"/>
                        </a:solidFill>
                        <a:latin typeface="Sakkal Majalla" panose="02000000000000000000" pitchFamily="2" charset="-78"/>
                        <a:ea typeface="Livvic"/>
                        <a:cs typeface="Sakkal Majalla" panose="02000000000000000000" pitchFamily="2" charset="-78"/>
                        <a:sym typeface="Livvic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4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31" name="Google Shape;731;p55"/>
          <p:cNvSpPr txBox="1"/>
          <p:nvPr/>
        </p:nvSpPr>
        <p:spPr>
          <a:xfrm>
            <a:off x="720000" y="1017725"/>
            <a:ext cx="6081492" cy="4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Adalah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taukid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yang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menguatkan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kalimat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dengan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mengulang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kalimat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itu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sendiri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.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Baik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dalam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isim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,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fi’il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,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huruf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,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dan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jumlah</a:t>
            </a:r>
            <a:r>
              <a:rPr lang="en-US" sz="1200" b="1" dirty="0">
                <a:solidFill>
                  <a:schemeClr val="dk1"/>
                </a:solidFill>
                <a:latin typeface="Livvic"/>
                <a:ea typeface="Livvic"/>
                <a:cs typeface="Livvic"/>
                <a:sym typeface="Livvic"/>
              </a:rPr>
              <a:t>.</a:t>
            </a:r>
            <a:endParaRPr sz="1200" b="1" dirty="0">
              <a:solidFill>
                <a:schemeClr val="dk1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732" name="Google Shape;732;p55"/>
          <p:cNvSpPr txBox="1"/>
          <p:nvPr/>
        </p:nvSpPr>
        <p:spPr>
          <a:xfrm>
            <a:off x="720027" y="4154798"/>
            <a:ext cx="360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accent2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733" name="Google Shape;733;p55"/>
          <p:cNvSpPr txBox="1"/>
          <p:nvPr/>
        </p:nvSpPr>
        <p:spPr>
          <a:xfrm>
            <a:off x="4815603" y="4154798"/>
            <a:ext cx="360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accent2"/>
              </a:solidFill>
              <a:latin typeface="Livvic"/>
              <a:ea typeface="Livvic"/>
              <a:cs typeface="Livvic"/>
              <a:sym typeface="Livvic"/>
            </a:endParaRPr>
          </a:p>
        </p:txBody>
      </p:sp>
      <p:sp>
        <p:nvSpPr>
          <p:cNvPr id="734" name="Google Shape;734;p55">
            <a:hlinkClick r:id="rId4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735" name="Google Shape;735;p55">
            <a:hlinkClick r:id="rId5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736" name="Google Shape;736;p55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737" name="Google Shape;737;p55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738" name="Google Shape;738;p55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739" name="Google Shape;739;p55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CB2B737-27BF-83FD-5CDD-49F1EAFD0010}"/>
              </a:ext>
            </a:extLst>
          </p:cNvPr>
          <p:cNvCxnSpPr/>
          <p:nvPr/>
        </p:nvCxnSpPr>
        <p:spPr>
          <a:xfrm>
            <a:off x="6572250" y="2571750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5892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4" name="Google Shape;804;p57"/>
          <p:cNvGrpSpPr/>
          <p:nvPr/>
        </p:nvGrpSpPr>
        <p:grpSpPr>
          <a:xfrm>
            <a:off x="1565302" y="1020213"/>
            <a:ext cx="6013137" cy="3103074"/>
            <a:chOff x="1565302" y="960738"/>
            <a:chExt cx="6013137" cy="3103074"/>
          </a:xfrm>
        </p:grpSpPr>
        <p:grpSp>
          <p:nvGrpSpPr>
            <p:cNvPr id="805" name="Google Shape;805;p57"/>
            <p:cNvGrpSpPr/>
            <p:nvPr/>
          </p:nvGrpSpPr>
          <p:grpSpPr>
            <a:xfrm>
              <a:off x="1565302" y="960738"/>
              <a:ext cx="6013137" cy="3103074"/>
              <a:chOff x="1701580" y="1462353"/>
              <a:chExt cx="5743755" cy="2964060"/>
            </a:xfrm>
          </p:grpSpPr>
          <p:sp>
            <p:nvSpPr>
              <p:cNvPr id="806" name="Google Shape;806;p57"/>
              <p:cNvSpPr/>
              <p:nvPr/>
            </p:nvSpPr>
            <p:spPr>
              <a:xfrm>
                <a:off x="1701580" y="1462413"/>
                <a:ext cx="5740800" cy="29640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807" name="Google Shape;807;p57"/>
              <p:cNvGrpSpPr/>
              <p:nvPr/>
            </p:nvGrpSpPr>
            <p:grpSpPr>
              <a:xfrm>
                <a:off x="1905600" y="1462353"/>
                <a:ext cx="5369175" cy="2061442"/>
                <a:chOff x="1905600" y="1462381"/>
                <a:chExt cx="5369175" cy="2061442"/>
              </a:xfrm>
            </p:grpSpPr>
            <p:grpSp>
              <p:nvGrpSpPr>
                <p:cNvPr id="808" name="Google Shape;808;p57"/>
                <p:cNvGrpSpPr/>
                <p:nvPr/>
              </p:nvGrpSpPr>
              <p:grpSpPr>
                <a:xfrm>
                  <a:off x="1905600" y="1462381"/>
                  <a:ext cx="86650" cy="2061442"/>
                  <a:chOff x="-776300" y="947000"/>
                  <a:chExt cx="86650" cy="1812575"/>
                </a:xfrm>
              </p:grpSpPr>
              <p:sp>
                <p:nvSpPr>
                  <p:cNvPr id="809" name="Google Shape;809;p57"/>
                  <p:cNvSpPr/>
                  <p:nvPr/>
                </p:nvSpPr>
                <p:spPr>
                  <a:xfrm>
                    <a:off x="-772725" y="1797675"/>
                    <a:ext cx="83075" cy="961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23" h="38476" extrusionOk="0">
                        <a:moveTo>
                          <a:pt x="2227" y="0"/>
                        </a:moveTo>
                        <a:cubicBezTo>
                          <a:pt x="1965" y="310"/>
                          <a:pt x="1798" y="691"/>
                          <a:pt x="1429" y="929"/>
                        </a:cubicBezTo>
                        <a:cubicBezTo>
                          <a:pt x="941" y="1191"/>
                          <a:pt x="774" y="1477"/>
                          <a:pt x="762" y="1858"/>
                        </a:cubicBezTo>
                        <a:cubicBezTo>
                          <a:pt x="739" y="2370"/>
                          <a:pt x="786" y="2870"/>
                          <a:pt x="655" y="3370"/>
                        </a:cubicBezTo>
                        <a:cubicBezTo>
                          <a:pt x="310" y="4632"/>
                          <a:pt x="48" y="5894"/>
                          <a:pt x="131" y="7192"/>
                        </a:cubicBezTo>
                        <a:cubicBezTo>
                          <a:pt x="143" y="7394"/>
                          <a:pt x="131" y="7608"/>
                          <a:pt x="191" y="7811"/>
                        </a:cubicBezTo>
                        <a:cubicBezTo>
                          <a:pt x="405" y="8668"/>
                          <a:pt x="798" y="9502"/>
                          <a:pt x="322" y="10359"/>
                        </a:cubicBezTo>
                        <a:cubicBezTo>
                          <a:pt x="262" y="10466"/>
                          <a:pt x="310" y="10597"/>
                          <a:pt x="298" y="10716"/>
                        </a:cubicBezTo>
                        <a:lnTo>
                          <a:pt x="167" y="12633"/>
                        </a:lnTo>
                        <a:cubicBezTo>
                          <a:pt x="131" y="12931"/>
                          <a:pt x="84" y="13216"/>
                          <a:pt x="84" y="13514"/>
                        </a:cubicBezTo>
                        <a:cubicBezTo>
                          <a:pt x="108" y="14574"/>
                          <a:pt x="143" y="15633"/>
                          <a:pt x="143" y="16681"/>
                        </a:cubicBezTo>
                        <a:cubicBezTo>
                          <a:pt x="143" y="17372"/>
                          <a:pt x="0" y="18074"/>
                          <a:pt x="24" y="18753"/>
                        </a:cubicBezTo>
                        <a:cubicBezTo>
                          <a:pt x="60" y="19717"/>
                          <a:pt x="191" y="20693"/>
                          <a:pt x="262" y="21658"/>
                        </a:cubicBezTo>
                        <a:cubicBezTo>
                          <a:pt x="298" y="21967"/>
                          <a:pt x="298" y="22277"/>
                          <a:pt x="250" y="22598"/>
                        </a:cubicBezTo>
                        <a:cubicBezTo>
                          <a:pt x="48" y="23920"/>
                          <a:pt x="239" y="25242"/>
                          <a:pt x="584" y="26563"/>
                        </a:cubicBezTo>
                        <a:cubicBezTo>
                          <a:pt x="762" y="27266"/>
                          <a:pt x="846" y="27980"/>
                          <a:pt x="953" y="28682"/>
                        </a:cubicBezTo>
                        <a:cubicBezTo>
                          <a:pt x="1001" y="28968"/>
                          <a:pt x="1012" y="29266"/>
                          <a:pt x="1012" y="29564"/>
                        </a:cubicBezTo>
                        <a:cubicBezTo>
                          <a:pt x="1024" y="30016"/>
                          <a:pt x="1036" y="30492"/>
                          <a:pt x="1012" y="30957"/>
                        </a:cubicBezTo>
                        <a:cubicBezTo>
                          <a:pt x="941" y="32064"/>
                          <a:pt x="643" y="33135"/>
                          <a:pt x="774" y="34231"/>
                        </a:cubicBezTo>
                        <a:cubicBezTo>
                          <a:pt x="822" y="34636"/>
                          <a:pt x="858" y="35017"/>
                          <a:pt x="881" y="35421"/>
                        </a:cubicBezTo>
                        <a:cubicBezTo>
                          <a:pt x="905" y="36052"/>
                          <a:pt x="881" y="36660"/>
                          <a:pt x="941" y="37279"/>
                        </a:cubicBezTo>
                        <a:cubicBezTo>
                          <a:pt x="965" y="37576"/>
                          <a:pt x="1072" y="37862"/>
                          <a:pt x="1203" y="38148"/>
                        </a:cubicBezTo>
                        <a:cubicBezTo>
                          <a:pt x="1292" y="38342"/>
                          <a:pt x="1441" y="38448"/>
                          <a:pt x="1643" y="38448"/>
                        </a:cubicBezTo>
                        <a:cubicBezTo>
                          <a:pt x="1738" y="38448"/>
                          <a:pt x="1846" y="38424"/>
                          <a:pt x="1965" y="38374"/>
                        </a:cubicBezTo>
                        <a:cubicBezTo>
                          <a:pt x="2023" y="38347"/>
                          <a:pt x="2066" y="38337"/>
                          <a:pt x="2100" y="38337"/>
                        </a:cubicBezTo>
                        <a:cubicBezTo>
                          <a:pt x="2222" y="38337"/>
                          <a:pt x="2215" y="38475"/>
                          <a:pt x="2311" y="38475"/>
                        </a:cubicBezTo>
                        <a:cubicBezTo>
                          <a:pt x="2330" y="38475"/>
                          <a:pt x="2353" y="38470"/>
                          <a:pt x="2382" y="38457"/>
                        </a:cubicBezTo>
                        <a:cubicBezTo>
                          <a:pt x="2405" y="38434"/>
                          <a:pt x="2465" y="38386"/>
                          <a:pt x="2489" y="38338"/>
                        </a:cubicBezTo>
                        <a:cubicBezTo>
                          <a:pt x="2632" y="37636"/>
                          <a:pt x="2882" y="36945"/>
                          <a:pt x="2846" y="36231"/>
                        </a:cubicBezTo>
                        <a:cubicBezTo>
                          <a:pt x="2810" y="35695"/>
                          <a:pt x="2858" y="35159"/>
                          <a:pt x="2858" y="34624"/>
                        </a:cubicBezTo>
                        <a:cubicBezTo>
                          <a:pt x="2870" y="33969"/>
                          <a:pt x="2858" y="33290"/>
                          <a:pt x="2882" y="32635"/>
                        </a:cubicBezTo>
                        <a:cubicBezTo>
                          <a:pt x="2929" y="31469"/>
                          <a:pt x="2989" y="30290"/>
                          <a:pt x="3048" y="29111"/>
                        </a:cubicBezTo>
                        <a:cubicBezTo>
                          <a:pt x="3084" y="28682"/>
                          <a:pt x="3156" y="28254"/>
                          <a:pt x="3167" y="27813"/>
                        </a:cubicBezTo>
                        <a:cubicBezTo>
                          <a:pt x="3203" y="27301"/>
                          <a:pt x="3167" y="26777"/>
                          <a:pt x="3203" y="26254"/>
                        </a:cubicBezTo>
                        <a:cubicBezTo>
                          <a:pt x="3227" y="25825"/>
                          <a:pt x="3322" y="25396"/>
                          <a:pt x="3298" y="24956"/>
                        </a:cubicBezTo>
                        <a:cubicBezTo>
                          <a:pt x="3287" y="24420"/>
                          <a:pt x="3167" y="23884"/>
                          <a:pt x="3167" y="23348"/>
                        </a:cubicBezTo>
                        <a:cubicBezTo>
                          <a:pt x="3156" y="22015"/>
                          <a:pt x="3215" y="20693"/>
                          <a:pt x="3036" y="19348"/>
                        </a:cubicBezTo>
                        <a:cubicBezTo>
                          <a:pt x="2882" y="18253"/>
                          <a:pt x="2929" y="17133"/>
                          <a:pt x="2882" y="16026"/>
                        </a:cubicBezTo>
                        <a:cubicBezTo>
                          <a:pt x="2822" y="14586"/>
                          <a:pt x="2763" y="13133"/>
                          <a:pt x="2703" y="11668"/>
                        </a:cubicBezTo>
                        <a:cubicBezTo>
                          <a:pt x="2703" y="11478"/>
                          <a:pt x="2644" y="11299"/>
                          <a:pt x="2608" y="11109"/>
                        </a:cubicBezTo>
                        <a:cubicBezTo>
                          <a:pt x="2382" y="10192"/>
                          <a:pt x="2358" y="9323"/>
                          <a:pt x="2560" y="8406"/>
                        </a:cubicBezTo>
                        <a:cubicBezTo>
                          <a:pt x="2739" y="7561"/>
                          <a:pt x="2798" y="6704"/>
                          <a:pt x="2810" y="5834"/>
                        </a:cubicBezTo>
                        <a:cubicBezTo>
                          <a:pt x="2822" y="4811"/>
                          <a:pt x="2739" y="3798"/>
                          <a:pt x="2691" y="2775"/>
                        </a:cubicBezTo>
                        <a:cubicBezTo>
                          <a:pt x="2679" y="2441"/>
                          <a:pt x="2655" y="2120"/>
                          <a:pt x="2620" y="1786"/>
                        </a:cubicBezTo>
                        <a:cubicBezTo>
                          <a:pt x="2560" y="1346"/>
                          <a:pt x="2453" y="893"/>
                          <a:pt x="2382" y="453"/>
                        </a:cubicBezTo>
                        <a:cubicBezTo>
                          <a:pt x="2346" y="286"/>
                          <a:pt x="2394" y="108"/>
                          <a:pt x="2227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0" name="Google Shape;810;p57"/>
                  <p:cNvSpPr/>
                  <p:nvPr/>
                </p:nvSpPr>
                <p:spPr>
                  <a:xfrm>
                    <a:off x="-776300" y="947000"/>
                    <a:ext cx="86350" cy="839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4" h="33599" extrusionOk="0">
                        <a:moveTo>
                          <a:pt x="1752" y="0"/>
                        </a:moveTo>
                        <a:cubicBezTo>
                          <a:pt x="1609" y="0"/>
                          <a:pt x="1461" y="12"/>
                          <a:pt x="1310" y="35"/>
                        </a:cubicBezTo>
                        <a:cubicBezTo>
                          <a:pt x="941" y="95"/>
                          <a:pt x="763" y="214"/>
                          <a:pt x="655" y="416"/>
                        </a:cubicBezTo>
                        <a:cubicBezTo>
                          <a:pt x="512" y="761"/>
                          <a:pt x="334" y="1095"/>
                          <a:pt x="215" y="1416"/>
                        </a:cubicBezTo>
                        <a:cubicBezTo>
                          <a:pt x="120" y="1666"/>
                          <a:pt x="1" y="1940"/>
                          <a:pt x="48" y="2190"/>
                        </a:cubicBezTo>
                        <a:cubicBezTo>
                          <a:pt x="215" y="3143"/>
                          <a:pt x="96" y="4131"/>
                          <a:pt x="679" y="5048"/>
                        </a:cubicBezTo>
                        <a:cubicBezTo>
                          <a:pt x="715" y="5119"/>
                          <a:pt x="739" y="5179"/>
                          <a:pt x="751" y="5262"/>
                        </a:cubicBezTo>
                        <a:cubicBezTo>
                          <a:pt x="953" y="6179"/>
                          <a:pt x="1191" y="7107"/>
                          <a:pt x="1370" y="8024"/>
                        </a:cubicBezTo>
                        <a:cubicBezTo>
                          <a:pt x="1453" y="8369"/>
                          <a:pt x="1465" y="8739"/>
                          <a:pt x="1298" y="9048"/>
                        </a:cubicBezTo>
                        <a:cubicBezTo>
                          <a:pt x="1120" y="9382"/>
                          <a:pt x="1108" y="9691"/>
                          <a:pt x="1096" y="10024"/>
                        </a:cubicBezTo>
                        <a:cubicBezTo>
                          <a:pt x="1048" y="10596"/>
                          <a:pt x="1001" y="11167"/>
                          <a:pt x="917" y="11727"/>
                        </a:cubicBezTo>
                        <a:cubicBezTo>
                          <a:pt x="810" y="12310"/>
                          <a:pt x="679" y="12894"/>
                          <a:pt x="870" y="13489"/>
                        </a:cubicBezTo>
                        <a:cubicBezTo>
                          <a:pt x="929" y="13632"/>
                          <a:pt x="882" y="13799"/>
                          <a:pt x="882" y="13953"/>
                        </a:cubicBezTo>
                        <a:cubicBezTo>
                          <a:pt x="858" y="14727"/>
                          <a:pt x="798" y="15501"/>
                          <a:pt x="774" y="16275"/>
                        </a:cubicBezTo>
                        <a:cubicBezTo>
                          <a:pt x="751" y="17204"/>
                          <a:pt x="798" y="18144"/>
                          <a:pt x="751" y="19085"/>
                        </a:cubicBezTo>
                        <a:cubicBezTo>
                          <a:pt x="679" y="20526"/>
                          <a:pt x="739" y="21990"/>
                          <a:pt x="620" y="23443"/>
                        </a:cubicBezTo>
                        <a:cubicBezTo>
                          <a:pt x="465" y="25133"/>
                          <a:pt x="584" y="26812"/>
                          <a:pt x="596" y="28491"/>
                        </a:cubicBezTo>
                        <a:cubicBezTo>
                          <a:pt x="596" y="28705"/>
                          <a:pt x="643" y="28920"/>
                          <a:pt x="763" y="29098"/>
                        </a:cubicBezTo>
                        <a:cubicBezTo>
                          <a:pt x="1155" y="29729"/>
                          <a:pt x="1096" y="30360"/>
                          <a:pt x="1013" y="31003"/>
                        </a:cubicBezTo>
                        <a:cubicBezTo>
                          <a:pt x="977" y="31360"/>
                          <a:pt x="917" y="31741"/>
                          <a:pt x="917" y="32099"/>
                        </a:cubicBezTo>
                        <a:cubicBezTo>
                          <a:pt x="929" y="32646"/>
                          <a:pt x="1239" y="33134"/>
                          <a:pt x="1929" y="33599"/>
                        </a:cubicBezTo>
                        <a:cubicBezTo>
                          <a:pt x="2322" y="33123"/>
                          <a:pt x="2537" y="32658"/>
                          <a:pt x="2525" y="32158"/>
                        </a:cubicBezTo>
                        <a:cubicBezTo>
                          <a:pt x="2417" y="31051"/>
                          <a:pt x="2787" y="29979"/>
                          <a:pt x="2882" y="28896"/>
                        </a:cubicBezTo>
                        <a:cubicBezTo>
                          <a:pt x="2918" y="28253"/>
                          <a:pt x="3120" y="27634"/>
                          <a:pt x="3179" y="26991"/>
                        </a:cubicBezTo>
                        <a:cubicBezTo>
                          <a:pt x="3251" y="26229"/>
                          <a:pt x="3263" y="25467"/>
                          <a:pt x="3299" y="24705"/>
                        </a:cubicBezTo>
                        <a:cubicBezTo>
                          <a:pt x="3358" y="22752"/>
                          <a:pt x="3418" y="20800"/>
                          <a:pt x="3453" y="18835"/>
                        </a:cubicBezTo>
                        <a:cubicBezTo>
                          <a:pt x="3453" y="18692"/>
                          <a:pt x="3418" y="18549"/>
                          <a:pt x="3418" y="18418"/>
                        </a:cubicBezTo>
                        <a:lnTo>
                          <a:pt x="3418" y="16490"/>
                        </a:lnTo>
                        <a:cubicBezTo>
                          <a:pt x="3418" y="16109"/>
                          <a:pt x="3453" y="15739"/>
                          <a:pt x="3441" y="15347"/>
                        </a:cubicBezTo>
                        <a:cubicBezTo>
                          <a:pt x="3418" y="14846"/>
                          <a:pt x="3334" y="14323"/>
                          <a:pt x="3299" y="13799"/>
                        </a:cubicBezTo>
                        <a:cubicBezTo>
                          <a:pt x="3251" y="13191"/>
                          <a:pt x="3239" y="12596"/>
                          <a:pt x="3179" y="11989"/>
                        </a:cubicBezTo>
                        <a:cubicBezTo>
                          <a:pt x="3144" y="11691"/>
                          <a:pt x="3025" y="11406"/>
                          <a:pt x="3013" y="11108"/>
                        </a:cubicBezTo>
                        <a:cubicBezTo>
                          <a:pt x="2941" y="10036"/>
                          <a:pt x="2858" y="8965"/>
                          <a:pt x="2834" y="7893"/>
                        </a:cubicBezTo>
                        <a:cubicBezTo>
                          <a:pt x="2798" y="7191"/>
                          <a:pt x="2822" y="6476"/>
                          <a:pt x="2882" y="5762"/>
                        </a:cubicBezTo>
                        <a:cubicBezTo>
                          <a:pt x="2941" y="5119"/>
                          <a:pt x="3072" y="4500"/>
                          <a:pt x="3179" y="3857"/>
                        </a:cubicBezTo>
                        <a:cubicBezTo>
                          <a:pt x="3215" y="3607"/>
                          <a:pt x="3263" y="3333"/>
                          <a:pt x="3299" y="3083"/>
                        </a:cubicBezTo>
                        <a:cubicBezTo>
                          <a:pt x="3394" y="2262"/>
                          <a:pt x="3334" y="1464"/>
                          <a:pt x="3025" y="654"/>
                        </a:cubicBezTo>
                        <a:cubicBezTo>
                          <a:pt x="2843" y="204"/>
                          <a:pt x="2344" y="0"/>
                          <a:pt x="1752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811" name="Google Shape;811;p57"/>
                <p:cNvGrpSpPr/>
                <p:nvPr/>
              </p:nvGrpSpPr>
              <p:grpSpPr>
                <a:xfrm>
                  <a:off x="7189925" y="1462580"/>
                  <a:ext cx="84850" cy="2059736"/>
                  <a:chOff x="47625" y="947175"/>
                  <a:chExt cx="84850" cy="1811075"/>
                </a:xfrm>
              </p:grpSpPr>
              <p:sp>
                <p:nvSpPr>
                  <p:cNvPr id="812" name="Google Shape;812;p57"/>
                  <p:cNvSpPr/>
                  <p:nvPr/>
                </p:nvSpPr>
                <p:spPr>
                  <a:xfrm>
                    <a:off x="47625" y="1043325"/>
                    <a:ext cx="84850" cy="17149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94" h="68597" extrusionOk="0">
                        <a:moveTo>
                          <a:pt x="1748" y="0"/>
                        </a:moveTo>
                        <a:cubicBezTo>
                          <a:pt x="1677" y="0"/>
                          <a:pt x="1599" y="39"/>
                          <a:pt x="1488" y="111"/>
                        </a:cubicBezTo>
                        <a:cubicBezTo>
                          <a:pt x="1131" y="337"/>
                          <a:pt x="941" y="611"/>
                          <a:pt x="917" y="992"/>
                        </a:cubicBezTo>
                        <a:cubicBezTo>
                          <a:pt x="905" y="1302"/>
                          <a:pt x="917" y="1611"/>
                          <a:pt x="893" y="1921"/>
                        </a:cubicBezTo>
                        <a:cubicBezTo>
                          <a:pt x="857" y="2219"/>
                          <a:pt x="655" y="2492"/>
                          <a:pt x="738" y="2838"/>
                        </a:cubicBezTo>
                        <a:cubicBezTo>
                          <a:pt x="822" y="3112"/>
                          <a:pt x="714" y="3445"/>
                          <a:pt x="679" y="3754"/>
                        </a:cubicBezTo>
                        <a:cubicBezTo>
                          <a:pt x="667" y="3909"/>
                          <a:pt x="619" y="4040"/>
                          <a:pt x="595" y="4171"/>
                        </a:cubicBezTo>
                        <a:cubicBezTo>
                          <a:pt x="476" y="4755"/>
                          <a:pt x="298" y="5338"/>
                          <a:pt x="250" y="5910"/>
                        </a:cubicBezTo>
                        <a:cubicBezTo>
                          <a:pt x="191" y="6743"/>
                          <a:pt x="238" y="7576"/>
                          <a:pt x="238" y="8410"/>
                        </a:cubicBezTo>
                        <a:cubicBezTo>
                          <a:pt x="238" y="8517"/>
                          <a:pt x="262" y="8612"/>
                          <a:pt x="262" y="8696"/>
                        </a:cubicBezTo>
                        <a:cubicBezTo>
                          <a:pt x="286" y="9172"/>
                          <a:pt x="298" y="9648"/>
                          <a:pt x="298" y="10124"/>
                        </a:cubicBezTo>
                        <a:cubicBezTo>
                          <a:pt x="298" y="10279"/>
                          <a:pt x="238" y="10434"/>
                          <a:pt x="238" y="10589"/>
                        </a:cubicBezTo>
                        <a:cubicBezTo>
                          <a:pt x="238" y="11363"/>
                          <a:pt x="262" y="12148"/>
                          <a:pt x="321" y="12922"/>
                        </a:cubicBezTo>
                        <a:cubicBezTo>
                          <a:pt x="381" y="13744"/>
                          <a:pt x="345" y="14565"/>
                          <a:pt x="357" y="15375"/>
                        </a:cubicBezTo>
                        <a:cubicBezTo>
                          <a:pt x="357" y="15577"/>
                          <a:pt x="417" y="15780"/>
                          <a:pt x="429" y="15970"/>
                        </a:cubicBezTo>
                        <a:cubicBezTo>
                          <a:pt x="476" y="16423"/>
                          <a:pt x="536" y="16887"/>
                          <a:pt x="548" y="17328"/>
                        </a:cubicBezTo>
                        <a:cubicBezTo>
                          <a:pt x="583" y="18280"/>
                          <a:pt x="560" y="19244"/>
                          <a:pt x="583" y="20197"/>
                        </a:cubicBezTo>
                        <a:cubicBezTo>
                          <a:pt x="583" y="20376"/>
                          <a:pt x="643" y="20578"/>
                          <a:pt x="643" y="20757"/>
                        </a:cubicBezTo>
                        <a:cubicBezTo>
                          <a:pt x="619" y="20947"/>
                          <a:pt x="560" y="21149"/>
                          <a:pt x="560" y="21352"/>
                        </a:cubicBezTo>
                        <a:cubicBezTo>
                          <a:pt x="560" y="23733"/>
                          <a:pt x="548" y="26126"/>
                          <a:pt x="560" y="28508"/>
                        </a:cubicBezTo>
                        <a:cubicBezTo>
                          <a:pt x="560" y="28924"/>
                          <a:pt x="476" y="29341"/>
                          <a:pt x="524" y="29758"/>
                        </a:cubicBezTo>
                        <a:cubicBezTo>
                          <a:pt x="548" y="30008"/>
                          <a:pt x="441" y="30246"/>
                          <a:pt x="441" y="30496"/>
                        </a:cubicBezTo>
                        <a:cubicBezTo>
                          <a:pt x="464" y="30960"/>
                          <a:pt x="524" y="31436"/>
                          <a:pt x="548" y="31901"/>
                        </a:cubicBezTo>
                        <a:cubicBezTo>
                          <a:pt x="560" y="31984"/>
                          <a:pt x="548" y="32067"/>
                          <a:pt x="583" y="32139"/>
                        </a:cubicBezTo>
                        <a:cubicBezTo>
                          <a:pt x="857" y="32746"/>
                          <a:pt x="893" y="33389"/>
                          <a:pt x="893" y="34032"/>
                        </a:cubicBezTo>
                        <a:cubicBezTo>
                          <a:pt x="893" y="34223"/>
                          <a:pt x="941" y="34425"/>
                          <a:pt x="1012" y="34627"/>
                        </a:cubicBezTo>
                        <a:cubicBezTo>
                          <a:pt x="1095" y="34842"/>
                          <a:pt x="1179" y="35044"/>
                          <a:pt x="1060" y="35258"/>
                        </a:cubicBezTo>
                        <a:cubicBezTo>
                          <a:pt x="1012" y="35354"/>
                          <a:pt x="1012" y="35461"/>
                          <a:pt x="1012" y="35544"/>
                        </a:cubicBezTo>
                        <a:cubicBezTo>
                          <a:pt x="1024" y="35842"/>
                          <a:pt x="1036" y="36139"/>
                          <a:pt x="786" y="36389"/>
                        </a:cubicBezTo>
                        <a:cubicBezTo>
                          <a:pt x="714" y="36473"/>
                          <a:pt x="702" y="36568"/>
                          <a:pt x="679" y="36663"/>
                        </a:cubicBezTo>
                        <a:cubicBezTo>
                          <a:pt x="619" y="37068"/>
                          <a:pt x="595" y="37461"/>
                          <a:pt x="548" y="37866"/>
                        </a:cubicBezTo>
                        <a:cubicBezTo>
                          <a:pt x="500" y="38271"/>
                          <a:pt x="619" y="38652"/>
                          <a:pt x="583" y="39068"/>
                        </a:cubicBezTo>
                        <a:cubicBezTo>
                          <a:pt x="488" y="39985"/>
                          <a:pt x="560" y="40890"/>
                          <a:pt x="441" y="41795"/>
                        </a:cubicBezTo>
                        <a:cubicBezTo>
                          <a:pt x="369" y="42319"/>
                          <a:pt x="524" y="42855"/>
                          <a:pt x="226" y="43355"/>
                        </a:cubicBezTo>
                        <a:cubicBezTo>
                          <a:pt x="202" y="43390"/>
                          <a:pt x="202" y="43414"/>
                          <a:pt x="202" y="43450"/>
                        </a:cubicBezTo>
                        <a:cubicBezTo>
                          <a:pt x="167" y="44069"/>
                          <a:pt x="0" y="44700"/>
                          <a:pt x="71" y="45343"/>
                        </a:cubicBezTo>
                        <a:cubicBezTo>
                          <a:pt x="131" y="46010"/>
                          <a:pt x="71" y="46676"/>
                          <a:pt x="179" y="47343"/>
                        </a:cubicBezTo>
                        <a:cubicBezTo>
                          <a:pt x="286" y="48022"/>
                          <a:pt x="262" y="48712"/>
                          <a:pt x="310" y="49403"/>
                        </a:cubicBezTo>
                        <a:cubicBezTo>
                          <a:pt x="321" y="49653"/>
                          <a:pt x="369" y="49891"/>
                          <a:pt x="405" y="50141"/>
                        </a:cubicBezTo>
                        <a:cubicBezTo>
                          <a:pt x="429" y="50427"/>
                          <a:pt x="488" y="50701"/>
                          <a:pt x="500" y="50975"/>
                        </a:cubicBezTo>
                        <a:cubicBezTo>
                          <a:pt x="524" y="51475"/>
                          <a:pt x="500" y="51975"/>
                          <a:pt x="524" y="52487"/>
                        </a:cubicBezTo>
                        <a:cubicBezTo>
                          <a:pt x="524" y="52641"/>
                          <a:pt x="548" y="52820"/>
                          <a:pt x="595" y="52987"/>
                        </a:cubicBezTo>
                        <a:cubicBezTo>
                          <a:pt x="762" y="53642"/>
                          <a:pt x="833" y="54296"/>
                          <a:pt x="798" y="54951"/>
                        </a:cubicBezTo>
                        <a:cubicBezTo>
                          <a:pt x="774" y="55439"/>
                          <a:pt x="726" y="55939"/>
                          <a:pt x="726" y="56428"/>
                        </a:cubicBezTo>
                        <a:cubicBezTo>
                          <a:pt x="726" y="57975"/>
                          <a:pt x="738" y="59535"/>
                          <a:pt x="726" y="61083"/>
                        </a:cubicBezTo>
                        <a:cubicBezTo>
                          <a:pt x="714" y="61535"/>
                          <a:pt x="595" y="61976"/>
                          <a:pt x="536" y="62428"/>
                        </a:cubicBezTo>
                        <a:cubicBezTo>
                          <a:pt x="488" y="62738"/>
                          <a:pt x="429" y="63036"/>
                          <a:pt x="417" y="63345"/>
                        </a:cubicBezTo>
                        <a:cubicBezTo>
                          <a:pt x="405" y="63512"/>
                          <a:pt x="464" y="63690"/>
                          <a:pt x="488" y="63857"/>
                        </a:cubicBezTo>
                        <a:cubicBezTo>
                          <a:pt x="548" y="64250"/>
                          <a:pt x="607" y="64655"/>
                          <a:pt x="679" y="65060"/>
                        </a:cubicBezTo>
                        <a:cubicBezTo>
                          <a:pt x="798" y="65714"/>
                          <a:pt x="976" y="66369"/>
                          <a:pt x="1036" y="67036"/>
                        </a:cubicBezTo>
                        <a:cubicBezTo>
                          <a:pt x="1072" y="67524"/>
                          <a:pt x="1214" y="67989"/>
                          <a:pt x="1381" y="68453"/>
                        </a:cubicBezTo>
                        <a:cubicBezTo>
                          <a:pt x="1426" y="68557"/>
                          <a:pt x="1485" y="68596"/>
                          <a:pt x="1563" y="68596"/>
                        </a:cubicBezTo>
                        <a:cubicBezTo>
                          <a:pt x="1610" y="68596"/>
                          <a:pt x="1664" y="68582"/>
                          <a:pt x="1726" y="68560"/>
                        </a:cubicBezTo>
                        <a:cubicBezTo>
                          <a:pt x="2012" y="68465"/>
                          <a:pt x="2107" y="68286"/>
                          <a:pt x="2203" y="68060"/>
                        </a:cubicBezTo>
                        <a:cubicBezTo>
                          <a:pt x="2465" y="67441"/>
                          <a:pt x="2512" y="66774"/>
                          <a:pt x="2750" y="66131"/>
                        </a:cubicBezTo>
                        <a:cubicBezTo>
                          <a:pt x="2965" y="65595"/>
                          <a:pt x="2977" y="65048"/>
                          <a:pt x="2798" y="64452"/>
                        </a:cubicBezTo>
                        <a:cubicBezTo>
                          <a:pt x="2584" y="63798"/>
                          <a:pt x="2667" y="63083"/>
                          <a:pt x="2810" y="62405"/>
                        </a:cubicBezTo>
                        <a:cubicBezTo>
                          <a:pt x="2941" y="61845"/>
                          <a:pt x="3024" y="61262"/>
                          <a:pt x="3060" y="60702"/>
                        </a:cubicBezTo>
                        <a:cubicBezTo>
                          <a:pt x="3143" y="59773"/>
                          <a:pt x="3096" y="58833"/>
                          <a:pt x="3084" y="57916"/>
                        </a:cubicBezTo>
                        <a:cubicBezTo>
                          <a:pt x="3060" y="57463"/>
                          <a:pt x="2988" y="57035"/>
                          <a:pt x="2977" y="56606"/>
                        </a:cubicBezTo>
                        <a:cubicBezTo>
                          <a:pt x="2965" y="56249"/>
                          <a:pt x="2941" y="55880"/>
                          <a:pt x="2988" y="55523"/>
                        </a:cubicBezTo>
                        <a:cubicBezTo>
                          <a:pt x="3036" y="55166"/>
                          <a:pt x="3310" y="54820"/>
                          <a:pt x="3108" y="54427"/>
                        </a:cubicBezTo>
                        <a:cubicBezTo>
                          <a:pt x="3084" y="54404"/>
                          <a:pt x="3143" y="54344"/>
                          <a:pt x="3155" y="54296"/>
                        </a:cubicBezTo>
                        <a:cubicBezTo>
                          <a:pt x="3203" y="54011"/>
                          <a:pt x="3262" y="53749"/>
                          <a:pt x="3274" y="53463"/>
                        </a:cubicBezTo>
                        <a:cubicBezTo>
                          <a:pt x="3286" y="53261"/>
                          <a:pt x="3203" y="53034"/>
                          <a:pt x="3203" y="52820"/>
                        </a:cubicBezTo>
                        <a:cubicBezTo>
                          <a:pt x="3215" y="52189"/>
                          <a:pt x="3250" y="51546"/>
                          <a:pt x="3310" y="50903"/>
                        </a:cubicBezTo>
                        <a:cubicBezTo>
                          <a:pt x="3334" y="50546"/>
                          <a:pt x="3227" y="50189"/>
                          <a:pt x="3286" y="49832"/>
                        </a:cubicBezTo>
                        <a:cubicBezTo>
                          <a:pt x="3346" y="49534"/>
                          <a:pt x="3358" y="49236"/>
                          <a:pt x="3393" y="48939"/>
                        </a:cubicBezTo>
                        <a:cubicBezTo>
                          <a:pt x="3393" y="48867"/>
                          <a:pt x="3334" y="48796"/>
                          <a:pt x="3322" y="48712"/>
                        </a:cubicBezTo>
                        <a:cubicBezTo>
                          <a:pt x="3155" y="48141"/>
                          <a:pt x="3036" y="47557"/>
                          <a:pt x="3060" y="46962"/>
                        </a:cubicBezTo>
                        <a:cubicBezTo>
                          <a:pt x="3084" y="46653"/>
                          <a:pt x="3084" y="46331"/>
                          <a:pt x="3060" y="46022"/>
                        </a:cubicBezTo>
                        <a:cubicBezTo>
                          <a:pt x="3036" y="45783"/>
                          <a:pt x="3012" y="45533"/>
                          <a:pt x="2929" y="45295"/>
                        </a:cubicBezTo>
                        <a:cubicBezTo>
                          <a:pt x="2834" y="44950"/>
                          <a:pt x="2727" y="44593"/>
                          <a:pt x="2738" y="44236"/>
                        </a:cubicBezTo>
                        <a:cubicBezTo>
                          <a:pt x="2786" y="43509"/>
                          <a:pt x="2810" y="42795"/>
                          <a:pt x="2858" y="42081"/>
                        </a:cubicBezTo>
                        <a:lnTo>
                          <a:pt x="2858" y="42033"/>
                        </a:lnTo>
                        <a:cubicBezTo>
                          <a:pt x="3012" y="41366"/>
                          <a:pt x="3012" y="40676"/>
                          <a:pt x="2858" y="39997"/>
                        </a:cubicBezTo>
                        <a:cubicBezTo>
                          <a:pt x="2846" y="39902"/>
                          <a:pt x="2858" y="39807"/>
                          <a:pt x="2869" y="39711"/>
                        </a:cubicBezTo>
                        <a:cubicBezTo>
                          <a:pt x="2953" y="39283"/>
                          <a:pt x="3167" y="38854"/>
                          <a:pt x="2977" y="38390"/>
                        </a:cubicBezTo>
                        <a:cubicBezTo>
                          <a:pt x="2977" y="38354"/>
                          <a:pt x="2977" y="38330"/>
                          <a:pt x="2988" y="38294"/>
                        </a:cubicBezTo>
                        <a:cubicBezTo>
                          <a:pt x="3203" y="37735"/>
                          <a:pt x="3012" y="37199"/>
                          <a:pt x="2750" y="36675"/>
                        </a:cubicBezTo>
                        <a:cubicBezTo>
                          <a:pt x="2596" y="36318"/>
                          <a:pt x="2512" y="35913"/>
                          <a:pt x="2048" y="35711"/>
                        </a:cubicBezTo>
                        <a:cubicBezTo>
                          <a:pt x="2024" y="35699"/>
                          <a:pt x="2036" y="35604"/>
                          <a:pt x="2036" y="35544"/>
                        </a:cubicBezTo>
                        <a:cubicBezTo>
                          <a:pt x="2024" y="35354"/>
                          <a:pt x="2250" y="35187"/>
                          <a:pt x="2096" y="34961"/>
                        </a:cubicBezTo>
                        <a:cubicBezTo>
                          <a:pt x="1929" y="34746"/>
                          <a:pt x="1976" y="34484"/>
                          <a:pt x="2084" y="34246"/>
                        </a:cubicBezTo>
                        <a:cubicBezTo>
                          <a:pt x="2131" y="34151"/>
                          <a:pt x="2191" y="34008"/>
                          <a:pt x="2167" y="33889"/>
                        </a:cubicBezTo>
                        <a:cubicBezTo>
                          <a:pt x="2155" y="33544"/>
                          <a:pt x="2298" y="33199"/>
                          <a:pt x="2429" y="32853"/>
                        </a:cubicBezTo>
                        <a:cubicBezTo>
                          <a:pt x="2488" y="32722"/>
                          <a:pt x="2607" y="32603"/>
                          <a:pt x="2631" y="32460"/>
                        </a:cubicBezTo>
                        <a:cubicBezTo>
                          <a:pt x="2727" y="32079"/>
                          <a:pt x="2917" y="31722"/>
                          <a:pt x="2798" y="31294"/>
                        </a:cubicBezTo>
                        <a:cubicBezTo>
                          <a:pt x="2727" y="31008"/>
                          <a:pt x="2858" y="30663"/>
                          <a:pt x="2858" y="30353"/>
                        </a:cubicBezTo>
                        <a:cubicBezTo>
                          <a:pt x="2858" y="30115"/>
                          <a:pt x="2834" y="29889"/>
                          <a:pt x="2798" y="29651"/>
                        </a:cubicBezTo>
                        <a:cubicBezTo>
                          <a:pt x="2786" y="29579"/>
                          <a:pt x="2750" y="29508"/>
                          <a:pt x="2762" y="29424"/>
                        </a:cubicBezTo>
                        <a:cubicBezTo>
                          <a:pt x="2917" y="28758"/>
                          <a:pt x="2988" y="28079"/>
                          <a:pt x="2988" y="27388"/>
                        </a:cubicBezTo>
                        <a:cubicBezTo>
                          <a:pt x="2988" y="27317"/>
                          <a:pt x="3036" y="27245"/>
                          <a:pt x="3036" y="27162"/>
                        </a:cubicBezTo>
                        <a:cubicBezTo>
                          <a:pt x="3048" y="26722"/>
                          <a:pt x="3048" y="26293"/>
                          <a:pt x="3060" y="25852"/>
                        </a:cubicBezTo>
                        <a:cubicBezTo>
                          <a:pt x="3060" y="25579"/>
                          <a:pt x="2941" y="25305"/>
                          <a:pt x="3060" y="25007"/>
                        </a:cubicBezTo>
                        <a:cubicBezTo>
                          <a:pt x="3119" y="24876"/>
                          <a:pt x="3084" y="24698"/>
                          <a:pt x="3060" y="24555"/>
                        </a:cubicBezTo>
                        <a:cubicBezTo>
                          <a:pt x="3048" y="24436"/>
                          <a:pt x="3000" y="24328"/>
                          <a:pt x="3000" y="24221"/>
                        </a:cubicBezTo>
                        <a:cubicBezTo>
                          <a:pt x="2988" y="23102"/>
                          <a:pt x="2917" y="21971"/>
                          <a:pt x="3203" y="20864"/>
                        </a:cubicBezTo>
                        <a:cubicBezTo>
                          <a:pt x="3298" y="20459"/>
                          <a:pt x="3084" y="20042"/>
                          <a:pt x="3167" y="19614"/>
                        </a:cubicBezTo>
                        <a:cubicBezTo>
                          <a:pt x="3239" y="19221"/>
                          <a:pt x="3119" y="18816"/>
                          <a:pt x="3096" y="18423"/>
                        </a:cubicBezTo>
                        <a:cubicBezTo>
                          <a:pt x="3096" y="18280"/>
                          <a:pt x="3096" y="18137"/>
                          <a:pt x="3084" y="18006"/>
                        </a:cubicBezTo>
                        <a:cubicBezTo>
                          <a:pt x="3024" y="17447"/>
                          <a:pt x="2929" y="16887"/>
                          <a:pt x="2881" y="16339"/>
                        </a:cubicBezTo>
                        <a:cubicBezTo>
                          <a:pt x="2869" y="16113"/>
                          <a:pt x="2965" y="15887"/>
                          <a:pt x="2977" y="15649"/>
                        </a:cubicBezTo>
                        <a:cubicBezTo>
                          <a:pt x="2988" y="15149"/>
                          <a:pt x="2977" y="14625"/>
                          <a:pt x="2988" y="14101"/>
                        </a:cubicBezTo>
                        <a:cubicBezTo>
                          <a:pt x="3000" y="13577"/>
                          <a:pt x="2738" y="13101"/>
                          <a:pt x="2727" y="12589"/>
                        </a:cubicBezTo>
                        <a:cubicBezTo>
                          <a:pt x="2727" y="12232"/>
                          <a:pt x="2679" y="11875"/>
                          <a:pt x="2643" y="11517"/>
                        </a:cubicBezTo>
                        <a:cubicBezTo>
                          <a:pt x="2619" y="11160"/>
                          <a:pt x="2548" y="10803"/>
                          <a:pt x="2548" y="10446"/>
                        </a:cubicBezTo>
                        <a:cubicBezTo>
                          <a:pt x="2560" y="9827"/>
                          <a:pt x="2631" y="9219"/>
                          <a:pt x="2643" y="8612"/>
                        </a:cubicBezTo>
                        <a:cubicBezTo>
                          <a:pt x="2679" y="7910"/>
                          <a:pt x="2667" y="7195"/>
                          <a:pt x="2667" y="6493"/>
                        </a:cubicBezTo>
                        <a:cubicBezTo>
                          <a:pt x="2667" y="6362"/>
                          <a:pt x="2667" y="6219"/>
                          <a:pt x="2703" y="6076"/>
                        </a:cubicBezTo>
                        <a:cubicBezTo>
                          <a:pt x="2846" y="5659"/>
                          <a:pt x="2917" y="5267"/>
                          <a:pt x="2881" y="4826"/>
                        </a:cubicBezTo>
                        <a:cubicBezTo>
                          <a:pt x="2869" y="4564"/>
                          <a:pt x="2881" y="4290"/>
                          <a:pt x="2881" y="4028"/>
                        </a:cubicBezTo>
                        <a:cubicBezTo>
                          <a:pt x="2869" y="3433"/>
                          <a:pt x="2917" y="2838"/>
                          <a:pt x="2869" y="2195"/>
                        </a:cubicBezTo>
                        <a:cubicBezTo>
                          <a:pt x="2810" y="1885"/>
                          <a:pt x="2762" y="1588"/>
                          <a:pt x="2584" y="1302"/>
                        </a:cubicBezTo>
                        <a:cubicBezTo>
                          <a:pt x="2548" y="1230"/>
                          <a:pt x="2548" y="1147"/>
                          <a:pt x="2512" y="1076"/>
                        </a:cubicBezTo>
                        <a:cubicBezTo>
                          <a:pt x="2381" y="766"/>
                          <a:pt x="2274" y="421"/>
                          <a:pt x="2012" y="159"/>
                        </a:cubicBezTo>
                        <a:cubicBezTo>
                          <a:pt x="1904" y="51"/>
                          <a:pt x="1830" y="0"/>
                          <a:pt x="1748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3" name="Google Shape;813;p57"/>
                  <p:cNvSpPr/>
                  <p:nvPr/>
                </p:nvSpPr>
                <p:spPr>
                  <a:xfrm>
                    <a:off x="77375" y="947175"/>
                    <a:ext cx="32775" cy="63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11" h="2539" extrusionOk="0">
                        <a:moveTo>
                          <a:pt x="643" y="0"/>
                        </a:moveTo>
                        <a:cubicBezTo>
                          <a:pt x="579" y="0"/>
                          <a:pt x="507" y="27"/>
                          <a:pt x="429" y="76"/>
                        </a:cubicBezTo>
                        <a:cubicBezTo>
                          <a:pt x="239" y="207"/>
                          <a:pt x="24" y="921"/>
                          <a:pt x="13" y="1135"/>
                        </a:cubicBezTo>
                        <a:cubicBezTo>
                          <a:pt x="1" y="1516"/>
                          <a:pt x="1" y="1885"/>
                          <a:pt x="13" y="2266"/>
                        </a:cubicBezTo>
                        <a:cubicBezTo>
                          <a:pt x="13" y="2350"/>
                          <a:pt x="108" y="2505"/>
                          <a:pt x="191" y="2517"/>
                        </a:cubicBezTo>
                        <a:cubicBezTo>
                          <a:pt x="264" y="2528"/>
                          <a:pt x="350" y="2539"/>
                          <a:pt x="432" y="2539"/>
                        </a:cubicBezTo>
                        <a:cubicBezTo>
                          <a:pt x="524" y="2539"/>
                          <a:pt x="611" y="2525"/>
                          <a:pt x="667" y="2481"/>
                        </a:cubicBezTo>
                        <a:cubicBezTo>
                          <a:pt x="858" y="2350"/>
                          <a:pt x="1036" y="2159"/>
                          <a:pt x="1120" y="1969"/>
                        </a:cubicBezTo>
                        <a:cubicBezTo>
                          <a:pt x="1215" y="1695"/>
                          <a:pt x="1298" y="1397"/>
                          <a:pt x="1298" y="1040"/>
                        </a:cubicBezTo>
                        <a:cubicBezTo>
                          <a:pt x="1310" y="600"/>
                          <a:pt x="965" y="445"/>
                          <a:pt x="858" y="183"/>
                        </a:cubicBezTo>
                        <a:cubicBezTo>
                          <a:pt x="809" y="56"/>
                          <a:pt x="734" y="0"/>
                          <a:pt x="643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814" name="Google Shape;814;p57"/>
              <p:cNvGrpSpPr/>
              <p:nvPr/>
            </p:nvGrpSpPr>
            <p:grpSpPr>
              <a:xfrm>
                <a:off x="1704578" y="1588899"/>
                <a:ext cx="5740757" cy="2711475"/>
                <a:chOff x="1358154" y="1599813"/>
                <a:chExt cx="6433663" cy="2711475"/>
              </a:xfrm>
            </p:grpSpPr>
            <p:grpSp>
              <p:nvGrpSpPr>
                <p:cNvPr id="815" name="Google Shape;815;p57"/>
                <p:cNvGrpSpPr/>
                <p:nvPr/>
              </p:nvGrpSpPr>
              <p:grpSpPr>
                <a:xfrm rot="5400000">
                  <a:off x="4531223" y="-1573255"/>
                  <a:ext cx="87525" cy="6433663"/>
                  <a:chOff x="-349750" y="947875"/>
                  <a:chExt cx="87525" cy="1811075"/>
                </a:xfrm>
              </p:grpSpPr>
              <p:sp>
                <p:nvSpPr>
                  <p:cNvPr id="816" name="Google Shape;816;p57"/>
                  <p:cNvSpPr/>
                  <p:nvPr/>
                </p:nvSpPr>
                <p:spPr>
                  <a:xfrm>
                    <a:off x="-349750" y="1138050"/>
                    <a:ext cx="86325" cy="640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3" h="25618" extrusionOk="0">
                        <a:moveTo>
                          <a:pt x="1884" y="0"/>
                        </a:moveTo>
                        <a:cubicBezTo>
                          <a:pt x="1791" y="0"/>
                          <a:pt x="1684" y="28"/>
                          <a:pt x="1560" y="85"/>
                        </a:cubicBezTo>
                        <a:cubicBezTo>
                          <a:pt x="1310" y="204"/>
                          <a:pt x="1024" y="418"/>
                          <a:pt x="917" y="644"/>
                        </a:cubicBezTo>
                        <a:cubicBezTo>
                          <a:pt x="715" y="1097"/>
                          <a:pt x="643" y="1609"/>
                          <a:pt x="524" y="2097"/>
                        </a:cubicBezTo>
                        <a:cubicBezTo>
                          <a:pt x="488" y="2216"/>
                          <a:pt x="465" y="2347"/>
                          <a:pt x="429" y="2466"/>
                        </a:cubicBezTo>
                        <a:cubicBezTo>
                          <a:pt x="369" y="2740"/>
                          <a:pt x="262" y="3002"/>
                          <a:pt x="226" y="3275"/>
                        </a:cubicBezTo>
                        <a:cubicBezTo>
                          <a:pt x="167" y="3656"/>
                          <a:pt x="167" y="4061"/>
                          <a:pt x="131" y="4454"/>
                        </a:cubicBezTo>
                        <a:cubicBezTo>
                          <a:pt x="84" y="5240"/>
                          <a:pt x="12" y="6014"/>
                          <a:pt x="0" y="6800"/>
                        </a:cubicBezTo>
                        <a:cubicBezTo>
                          <a:pt x="0" y="7228"/>
                          <a:pt x="72" y="7657"/>
                          <a:pt x="143" y="8086"/>
                        </a:cubicBezTo>
                        <a:cubicBezTo>
                          <a:pt x="250" y="8633"/>
                          <a:pt x="417" y="9169"/>
                          <a:pt x="536" y="9717"/>
                        </a:cubicBezTo>
                        <a:cubicBezTo>
                          <a:pt x="595" y="9955"/>
                          <a:pt x="607" y="10193"/>
                          <a:pt x="584" y="10431"/>
                        </a:cubicBezTo>
                        <a:cubicBezTo>
                          <a:pt x="536" y="10824"/>
                          <a:pt x="417" y="11205"/>
                          <a:pt x="405" y="11598"/>
                        </a:cubicBezTo>
                        <a:cubicBezTo>
                          <a:pt x="369" y="12681"/>
                          <a:pt x="405" y="13753"/>
                          <a:pt x="381" y="14836"/>
                        </a:cubicBezTo>
                        <a:cubicBezTo>
                          <a:pt x="369" y="16265"/>
                          <a:pt x="286" y="17682"/>
                          <a:pt x="298" y="19099"/>
                        </a:cubicBezTo>
                        <a:cubicBezTo>
                          <a:pt x="310" y="20444"/>
                          <a:pt x="429" y="21801"/>
                          <a:pt x="488" y="22992"/>
                        </a:cubicBezTo>
                        <a:cubicBezTo>
                          <a:pt x="488" y="23742"/>
                          <a:pt x="834" y="24933"/>
                          <a:pt x="1155" y="25385"/>
                        </a:cubicBezTo>
                        <a:cubicBezTo>
                          <a:pt x="1251" y="25492"/>
                          <a:pt x="1451" y="25617"/>
                          <a:pt x="1603" y="25617"/>
                        </a:cubicBezTo>
                        <a:cubicBezTo>
                          <a:pt x="1621" y="25617"/>
                          <a:pt x="1639" y="25615"/>
                          <a:pt x="1655" y="25611"/>
                        </a:cubicBezTo>
                        <a:cubicBezTo>
                          <a:pt x="2441" y="25469"/>
                          <a:pt x="3036" y="24933"/>
                          <a:pt x="3108" y="24195"/>
                        </a:cubicBezTo>
                        <a:cubicBezTo>
                          <a:pt x="3203" y="23409"/>
                          <a:pt x="3215" y="22611"/>
                          <a:pt x="3239" y="21801"/>
                        </a:cubicBezTo>
                        <a:cubicBezTo>
                          <a:pt x="3274" y="21063"/>
                          <a:pt x="3179" y="20301"/>
                          <a:pt x="3322" y="19575"/>
                        </a:cubicBezTo>
                        <a:cubicBezTo>
                          <a:pt x="3453" y="18825"/>
                          <a:pt x="3382" y="18099"/>
                          <a:pt x="3334" y="17349"/>
                        </a:cubicBezTo>
                        <a:cubicBezTo>
                          <a:pt x="3298" y="16598"/>
                          <a:pt x="3179" y="15825"/>
                          <a:pt x="3179" y="15063"/>
                        </a:cubicBezTo>
                        <a:cubicBezTo>
                          <a:pt x="3203" y="13634"/>
                          <a:pt x="3382" y="12181"/>
                          <a:pt x="3060" y="10764"/>
                        </a:cubicBezTo>
                        <a:cubicBezTo>
                          <a:pt x="3024" y="10598"/>
                          <a:pt x="3024" y="10419"/>
                          <a:pt x="3036" y="10252"/>
                        </a:cubicBezTo>
                        <a:cubicBezTo>
                          <a:pt x="3108" y="9419"/>
                          <a:pt x="3227" y="8586"/>
                          <a:pt x="3274" y="7752"/>
                        </a:cubicBezTo>
                        <a:cubicBezTo>
                          <a:pt x="3322" y="7145"/>
                          <a:pt x="3298" y="6514"/>
                          <a:pt x="3239" y="5907"/>
                        </a:cubicBezTo>
                        <a:cubicBezTo>
                          <a:pt x="3108" y="4597"/>
                          <a:pt x="2727" y="3299"/>
                          <a:pt x="2929" y="1966"/>
                        </a:cubicBezTo>
                        <a:cubicBezTo>
                          <a:pt x="2941" y="1882"/>
                          <a:pt x="2941" y="1811"/>
                          <a:pt x="2917" y="1740"/>
                        </a:cubicBezTo>
                        <a:cubicBezTo>
                          <a:pt x="2739" y="1275"/>
                          <a:pt x="2560" y="835"/>
                          <a:pt x="2346" y="382"/>
                        </a:cubicBezTo>
                        <a:cubicBezTo>
                          <a:pt x="2224" y="130"/>
                          <a:pt x="2085" y="0"/>
                          <a:pt x="1884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7" name="Google Shape;817;p57"/>
                  <p:cNvSpPr/>
                  <p:nvPr/>
                </p:nvSpPr>
                <p:spPr>
                  <a:xfrm>
                    <a:off x="-349750" y="1886775"/>
                    <a:ext cx="79200" cy="5381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68" h="21527" extrusionOk="0">
                        <a:moveTo>
                          <a:pt x="1857" y="1"/>
                        </a:moveTo>
                        <a:cubicBezTo>
                          <a:pt x="1534" y="1"/>
                          <a:pt x="1209" y="185"/>
                          <a:pt x="1107" y="496"/>
                        </a:cubicBezTo>
                        <a:cubicBezTo>
                          <a:pt x="953" y="901"/>
                          <a:pt x="774" y="1306"/>
                          <a:pt x="691" y="1723"/>
                        </a:cubicBezTo>
                        <a:cubicBezTo>
                          <a:pt x="572" y="2223"/>
                          <a:pt x="512" y="2747"/>
                          <a:pt x="453" y="3271"/>
                        </a:cubicBezTo>
                        <a:cubicBezTo>
                          <a:pt x="405" y="3616"/>
                          <a:pt x="393" y="3937"/>
                          <a:pt x="393" y="4283"/>
                        </a:cubicBezTo>
                        <a:cubicBezTo>
                          <a:pt x="417" y="5187"/>
                          <a:pt x="453" y="6104"/>
                          <a:pt x="476" y="7021"/>
                        </a:cubicBezTo>
                        <a:cubicBezTo>
                          <a:pt x="488" y="7342"/>
                          <a:pt x="488" y="7688"/>
                          <a:pt x="488" y="8021"/>
                        </a:cubicBezTo>
                        <a:cubicBezTo>
                          <a:pt x="488" y="8271"/>
                          <a:pt x="476" y="8533"/>
                          <a:pt x="488" y="8795"/>
                        </a:cubicBezTo>
                        <a:cubicBezTo>
                          <a:pt x="536" y="9569"/>
                          <a:pt x="488" y="10355"/>
                          <a:pt x="715" y="11117"/>
                        </a:cubicBezTo>
                        <a:cubicBezTo>
                          <a:pt x="762" y="11260"/>
                          <a:pt x="691" y="11438"/>
                          <a:pt x="667" y="11605"/>
                        </a:cubicBezTo>
                        <a:cubicBezTo>
                          <a:pt x="655" y="11795"/>
                          <a:pt x="655" y="12010"/>
                          <a:pt x="631" y="12212"/>
                        </a:cubicBezTo>
                        <a:cubicBezTo>
                          <a:pt x="572" y="12641"/>
                          <a:pt x="488" y="13093"/>
                          <a:pt x="417" y="13522"/>
                        </a:cubicBezTo>
                        <a:cubicBezTo>
                          <a:pt x="357" y="13855"/>
                          <a:pt x="274" y="14177"/>
                          <a:pt x="226" y="14510"/>
                        </a:cubicBezTo>
                        <a:cubicBezTo>
                          <a:pt x="167" y="14986"/>
                          <a:pt x="131" y="15474"/>
                          <a:pt x="84" y="15951"/>
                        </a:cubicBezTo>
                        <a:cubicBezTo>
                          <a:pt x="72" y="16177"/>
                          <a:pt x="48" y="16391"/>
                          <a:pt x="48" y="16617"/>
                        </a:cubicBezTo>
                        <a:cubicBezTo>
                          <a:pt x="48" y="17046"/>
                          <a:pt x="0" y="17487"/>
                          <a:pt x="48" y="17915"/>
                        </a:cubicBezTo>
                        <a:cubicBezTo>
                          <a:pt x="119" y="18689"/>
                          <a:pt x="226" y="19463"/>
                          <a:pt x="369" y="20237"/>
                        </a:cubicBezTo>
                        <a:cubicBezTo>
                          <a:pt x="429" y="20535"/>
                          <a:pt x="667" y="20820"/>
                          <a:pt x="846" y="21082"/>
                        </a:cubicBezTo>
                        <a:cubicBezTo>
                          <a:pt x="1054" y="21390"/>
                          <a:pt x="1318" y="21526"/>
                          <a:pt x="1663" y="21526"/>
                        </a:cubicBezTo>
                        <a:cubicBezTo>
                          <a:pt x="1771" y="21526"/>
                          <a:pt x="1887" y="21513"/>
                          <a:pt x="2012" y="21487"/>
                        </a:cubicBezTo>
                        <a:cubicBezTo>
                          <a:pt x="2524" y="21380"/>
                          <a:pt x="2667" y="21023"/>
                          <a:pt x="2798" y="20654"/>
                        </a:cubicBezTo>
                        <a:cubicBezTo>
                          <a:pt x="3120" y="19713"/>
                          <a:pt x="3024" y="18737"/>
                          <a:pt x="3108" y="17760"/>
                        </a:cubicBezTo>
                        <a:cubicBezTo>
                          <a:pt x="3167" y="17213"/>
                          <a:pt x="3108" y="16653"/>
                          <a:pt x="3084" y="16094"/>
                        </a:cubicBezTo>
                        <a:cubicBezTo>
                          <a:pt x="3048" y="15355"/>
                          <a:pt x="3001" y="14605"/>
                          <a:pt x="2941" y="13867"/>
                        </a:cubicBezTo>
                        <a:cubicBezTo>
                          <a:pt x="2929" y="13700"/>
                          <a:pt x="2858" y="13462"/>
                          <a:pt x="2739" y="13415"/>
                        </a:cubicBezTo>
                        <a:cubicBezTo>
                          <a:pt x="2429" y="13272"/>
                          <a:pt x="2441" y="13046"/>
                          <a:pt x="2441" y="12807"/>
                        </a:cubicBezTo>
                        <a:cubicBezTo>
                          <a:pt x="2453" y="11272"/>
                          <a:pt x="2393" y="9748"/>
                          <a:pt x="2489" y="8224"/>
                        </a:cubicBezTo>
                        <a:cubicBezTo>
                          <a:pt x="2560" y="7045"/>
                          <a:pt x="2524" y="5878"/>
                          <a:pt x="2453" y="4699"/>
                        </a:cubicBezTo>
                        <a:cubicBezTo>
                          <a:pt x="2381" y="3402"/>
                          <a:pt x="2441" y="2104"/>
                          <a:pt x="2441" y="854"/>
                        </a:cubicBezTo>
                        <a:cubicBezTo>
                          <a:pt x="2453" y="699"/>
                          <a:pt x="2500" y="556"/>
                          <a:pt x="2441" y="461"/>
                        </a:cubicBezTo>
                        <a:cubicBezTo>
                          <a:pt x="2441" y="354"/>
                          <a:pt x="2417" y="223"/>
                          <a:pt x="2334" y="163"/>
                        </a:cubicBezTo>
                        <a:cubicBezTo>
                          <a:pt x="2198" y="52"/>
                          <a:pt x="2028" y="1"/>
                          <a:pt x="1857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8" name="Google Shape;818;p57"/>
                  <p:cNvSpPr/>
                  <p:nvPr/>
                </p:nvSpPr>
                <p:spPr>
                  <a:xfrm>
                    <a:off x="-349450" y="2452325"/>
                    <a:ext cx="81575" cy="3066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63" h="12265" extrusionOk="0">
                        <a:moveTo>
                          <a:pt x="1820" y="1"/>
                        </a:moveTo>
                        <a:cubicBezTo>
                          <a:pt x="1416" y="1"/>
                          <a:pt x="1115" y="186"/>
                          <a:pt x="976" y="591"/>
                        </a:cubicBezTo>
                        <a:cubicBezTo>
                          <a:pt x="774" y="1115"/>
                          <a:pt x="572" y="1627"/>
                          <a:pt x="691" y="2223"/>
                        </a:cubicBezTo>
                        <a:cubicBezTo>
                          <a:pt x="762" y="2556"/>
                          <a:pt x="703" y="2901"/>
                          <a:pt x="655" y="3223"/>
                        </a:cubicBezTo>
                        <a:cubicBezTo>
                          <a:pt x="619" y="3532"/>
                          <a:pt x="512" y="3830"/>
                          <a:pt x="464" y="4151"/>
                        </a:cubicBezTo>
                        <a:cubicBezTo>
                          <a:pt x="417" y="4485"/>
                          <a:pt x="417" y="4830"/>
                          <a:pt x="381" y="5163"/>
                        </a:cubicBezTo>
                        <a:cubicBezTo>
                          <a:pt x="262" y="6116"/>
                          <a:pt x="155" y="7080"/>
                          <a:pt x="36" y="8045"/>
                        </a:cubicBezTo>
                        <a:cubicBezTo>
                          <a:pt x="48" y="8045"/>
                          <a:pt x="71" y="8045"/>
                          <a:pt x="72" y="8033"/>
                        </a:cubicBezTo>
                        <a:lnTo>
                          <a:pt x="72" y="8033"/>
                        </a:lnTo>
                        <a:cubicBezTo>
                          <a:pt x="72" y="8116"/>
                          <a:pt x="60" y="8223"/>
                          <a:pt x="60" y="8307"/>
                        </a:cubicBezTo>
                        <a:cubicBezTo>
                          <a:pt x="48" y="9069"/>
                          <a:pt x="0" y="9819"/>
                          <a:pt x="0" y="10557"/>
                        </a:cubicBezTo>
                        <a:cubicBezTo>
                          <a:pt x="0" y="11117"/>
                          <a:pt x="167" y="11605"/>
                          <a:pt x="869" y="11771"/>
                        </a:cubicBezTo>
                        <a:cubicBezTo>
                          <a:pt x="1012" y="11807"/>
                          <a:pt x="1143" y="11926"/>
                          <a:pt x="1262" y="12021"/>
                        </a:cubicBezTo>
                        <a:cubicBezTo>
                          <a:pt x="1486" y="12185"/>
                          <a:pt x="1693" y="12265"/>
                          <a:pt x="1888" y="12265"/>
                        </a:cubicBezTo>
                        <a:cubicBezTo>
                          <a:pt x="2147" y="12265"/>
                          <a:pt x="2383" y="12122"/>
                          <a:pt x="2608" y="11843"/>
                        </a:cubicBezTo>
                        <a:cubicBezTo>
                          <a:pt x="3203" y="11069"/>
                          <a:pt x="3262" y="10224"/>
                          <a:pt x="3108" y="9331"/>
                        </a:cubicBezTo>
                        <a:cubicBezTo>
                          <a:pt x="3012" y="8747"/>
                          <a:pt x="2977" y="8152"/>
                          <a:pt x="2953" y="7557"/>
                        </a:cubicBezTo>
                        <a:cubicBezTo>
                          <a:pt x="2941" y="6961"/>
                          <a:pt x="2965" y="6366"/>
                          <a:pt x="2941" y="5771"/>
                        </a:cubicBezTo>
                        <a:cubicBezTo>
                          <a:pt x="2893" y="4782"/>
                          <a:pt x="2846" y="3794"/>
                          <a:pt x="2774" y="2806"/>
                        </a:cubicBezTo>
                        <a:cubicBezTo>
                          <a:pt x="2727" y="2044"/>
                          <a:pt x="2643" y="1270"/>
                          <a:pt x="2572" y="520"/>
                        </a:cubicBezTo>
                        <a:cubicBezTo>
                          <a:pt x="2548" y="163"/>
                          <a:pt x="2310" y="44"/>
                          <a:pt x="1965" y="8"/>
                        </a:cubicBezTo>
                        <a:cubicBezTo>
                          <a:pt x="1915" y="3"/>
                          <a:pt x="1867" y="1"/>
                          <a:pt x="1820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19" name="Google Shape;819;p57"/>
                  <p:cNvSpPr/>
                  <p:nvPr/>
                </p:nvSpPr>
                <p:spPr>
                  <a:xfrm>
                    <a:off x="-336950" y="947875"/>
                    <a:ext cx="74725" cy="168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89" h="6728" extrusionOk="0">
                        <a:moveTo>
                          <a:pt x="1268" y="1"/>
                        </a:moveTo>
                        <a:cubicBezTo>
                          <a:pt x="951" y="1"/>
                          <a:pt x="609" y="257"/>
                          <a:pt x="429" y="607"/>
                        </a:cubicBezTo>
                        <a:cubicBezTo>
                          <a:pt x="83" y="1274"/>
                          <a:pt x="0" y="2000"/>
                          <a:pt x="24" y="2739"/>
                        </a:cubicBezTo>
                        <a:cubicBezTo>
                          <a:pt x="72" y="3727"/>
                          <a:pt x="95" y="4715"/>
                          <a:pt x="131" y="5703"/>
                        </a:cubicBezTo>
                        <a:cubicBezTo>
                          <a:pt x="143" y="6108"/>
                          <a:pt x="441" y="6727"/>
                          <a:pt x="869" y="6727"/>
                        </a:cubicBezTo>
                        <a:cubicBezTo>
                          <a:pt x="1274" y="6727"/>
                          <a:pt x="1727" y="6715"/>
                          <a:pt x="2048" y="6549"/>
                        </a:cubicBezTo>
                        <a:cubicBezTo>
                          <a:pt x="2286" y="6429"/>
                          <a:pt x="2453" y="6060"/>
                          <a:pt x="2524" y="5763"/>
                        </a:cubicBezTo>
                        <a:cubicBezTo>
                          <a:pt x="2631" y="5334"/>
                          <a:pt x="2596" y="4882"/>
                          <a:pt x="2655" y="4441"/>
                        </a:cubicBezTo>
                        <a:cubicBezTo>
                          <a:pt x="2691" y="4215"/>
                          <a:pt x="2798" y="4001"/>
                          <a:pt x="2822" y="3786"/>
                        </a:cubicBezTo>
                        <a:cubicBezTo>
                          <a:pt x="2989" y="2667"/>
                          <a:pt x="2477" y="1655"/>
                          <a:pt x="2310" y="488"/>
                        </a:cubicBezTo>
                        <a:cubicBezTo>
                          <a:pt x="2215" y="667"/>
                          <a:pt x="2167" y="762"/>
                          <a:pt x="2108" y="881"/>
                        </a:cubicBezTo>
                        <a:cubicBezTo>
                          <a:pt x="2048" y="810"/>
                          <a:pt x="1977" y="762"/>
                          <a:pt x="2000" y="762"/>
                        </a:cubicBezTo>
                        <a:cubicBezTo>
                          <a:pt x="1988" y="369"/>
                          <a:pt x="1774" y="107"/>
                          <a:pt x="1381" y="12"/>
                        </a:cubicBezTo>
                        <a:cubicBezTo>
                          <a:pt x="1344" y="4"/>
                          <a:pt x="1307" y="1"/>
                          <a:pt x="1268" y="1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20" name="Google Shape;820;p57"/>
                  <p:cNvSpPr/>
                  <p:nvPr/>
                </p:nvSpPr>
                <p:spPr>
                  <a:xfrm>
                    <a:off x="-330400" y="1794875"/>
                    <a:ext cx="50625" cy="538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25" h="2154" extrusionOk="0">
                        <a:moveTo>
                          <a:pt x="1133" y="0"/>
                        </a:moveTo>
                        <a:cubicBezTo>
                          <a:pt x="1007" y="0"/>
                          <a:pt x="876" y="51"/>
                          <a:pt x="750" y="148"/>
                        </a:cubicBezTo>
                        <a:cubicBezTo>
                          <a:pt x="345" y="446"/>
                          <a:pt x="72" y="803"/>
                          <a:pt x="95" y="1339"/>
                        </a:cubicBezTo>
                        <a:cubicBezTo>
                          <a:pt x="0" y="1672"/>
                          <a:pt x="238" y="1910"/>
                          <a:pt x="548" y="2089"/>
                        </a:cubicBezTo>
                        <a:cubicBezTo>
                          <a:pt x="632" y="2134"/>
                          <a:pt x="714" y="2153"/>
                          <a:pt x="794" y="2153"/>
                        </a:cubicBezTo>
                        <a:cubicBezTo>
                          <a:pt x="1005" y="2153"/>
                          <a:pt x="1199" y="2019"/>
                          <a:pt x="1381" y="1898"/>
                        </a:cubicBezTo>
                        <a:cubicBezTo>
                          <a:pt x="1941" y="1553"/>
                          <a:pt x="2024" y="755"/>
                          <a:pt x="1512" y="184"/>
                        </a:cubicBezTo>
                        <a:cubicBezTo>
                          <a:pt x="1401" y="60"/>
                          <a:pt x="1270" y="0"/>
                          <a:pt x="1133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821" name="Google Shape;821;p57"/>
                <p:cNvGrpSpPr/>
                <p:nvPr/>
              </p:nvGrpSpPr>
              <p:grpSpPr>
                <a:xfrm rot="5400000">
                  <a:off x="4527641" y="1054374"/>
                  <a:ext cx="87525" cy="6426303"/>
                  <a:chOff x="117994" y="947000"/>
                  <a:chExt cx="86650" cy="1812575"/>
                </a:xfrm>
              </p:grpSpPr>
              <p:sp>
                <p:nvSpPr>
                  <p:cNvPr id="822" name="Google Shape;822;p57"/>
                  <p:cNvSpPr/>
                  <p:nvPr/>
                </p:nvSpPr>
                <p:spPr>
                  <a:xfrm>
                    <a:off x="121569" y="1797675"/>
                    <a:ext cx="83075" cy="961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23" h="38476" extrusionOk="0">
                        <a:moveTo>
                          <a:pt x="2227" y="0"/>
                        </a:moveTo>
                        <a:cubicBezTo>
                          <a:pt x="1965" y="310"/>
                          <a:pt x="1798" y="691"/>
                          <a:pt x="1429" y="929"/>
                        </a:cubicBezTo>
                        <a:cubicBezTo>
                          <a:pt x="941" y="1191"/>
                          <a:pt x="774" y="1477"/>
                          <a:pt x="762" y="1858"/>
                        </a:cubicBezTo>
                        <a:cubicBezTo>
                          <a:pt x="739" y="2370"/>
                          <a:pt x="786" y="2870"/>
                          <a:pt x="655" y="3370"/>
                        </a:cubicBezTo>
                        <a:cubicBezTo>
                          <a:pt x="310" y="4632"/>
                          <a:pt x="48" y="5894"/>
                          <a:pt x="131" y="7192"/>
                        </a:cubicBezTo>
                        <a:cubicBezTo>
                          <a:pt x="143" y="7394"/>
                          <a:pt x="131" y="7608"/>
                          <a:pt x="191" y="7811"/>
                        </a:cubicBezTo>
                        <a:cubicBezTo>
                          <a:pt x="405" y="8668"/>
                          <a:pt x="798" y="9502"/>
                          <a:pt x="322" y="10359"/>
                        </a:cubicBezTo>
                        <a:cubicBezTo>
                          <a:pt x="262" y="10466"/>
                          <a:pt x="310" y="10597"/>
                          <a:pt x="298" y="10716"/>
                        </a:cubicBezTo>
                        <a:lnTo>
                          <a:pt x="167" y="12633"/>
                        </a:lnTo>
                        <a:cubicBezTo>
                          <a:pt x="131" y="12931"/>
                          <a:pt x="84" y="13216"/>
                          <a:pt x="84" y="13514"/>
                        </a:cubicBezTo>
                        <a:cubicBezTo>
                          <a:pt x="108" y="14574"/>
                          <a:pt x="143" y="15633"/>
                          <a:pt x="143" y="16681"/>
                        </a:cubicBezTo>
                        <a:cubicBezTo>
                          <a:pt x="143" y="17372"/>
                          <a:pt x="0" y="18074"/>
                          <a:pt x="24" y="18753"/>
                        </a:cubicBezTo>
                        <a:cubicBezTo>
                          <a:pt x="60" y="19717"/>
                          <a:pt x="191" y="20693"/>
                          <a:pt x="262" y="21658"/>
                        </a:cubicBezTo>
                        <a:cubicBezTo>
                          <a:pt x="298" y="21967"/>
                          <a:pt x="298" y="22277"/>
                          <a:pt x="250" y="22598"/>
                        </a:cubicBezTo>
                        <a:cubicBezTo>
                          <a:pt x="48" y="23920"/>
                          <a:pt x="239" y="25242"/>
                          <a:pt x="584" y="26563"/>
                        </a:cubicBezTo>
                        <a:cubicBezTo>
                          <a:pt x="762" y="27266"/>
                          <a:pt x="846" y="27980"/>
                          <a:pt x="953" y="28682"/>
                        </a:cubicBezTo>
                        <a:cubicBezTo>
                          <a:pt x="1001" y="28968"/>
                          <a:pt x="1012" y="29266"/>
                          <a:pt x="1012" y="29564"/>
                        </a:cubicBezTo>
                        <a:cubicBezTo>
                          <a:pt x="1024" y="30016"/>
                          <a:pt x="1036" y="30492"/>
                          <a:pt x="1012" y="30957"/>
                        </a:cubicBezTo>
                        <a:cubicBezTo>
                          <a:pt x="941" y="32064"/>
                          <a:pt x="643" y="33135"/>
                          <a:pt x="774" y="34231"/>
                        </a:cubicBezTo>
                        <a:cubicBezTo>
                          <a:pt x="822" y="34636"/>
                          <a:pt x="858" y="35017"/>
                          <a:pt x="881" y="35421"/>
                        </a:cubicBezTo>
                        <a:cubicBezTo>
                          <a:pt x="905" y="36052"/>
                          <a:pt x="881" y="36660"/>
                          <a:pt x="941" y="37279"/>
                        </a:cubicBezTo>
                        <a:cubicBezTo>
                          <a:pt x="965" y="37576"/>
                          <a:pt x="1072" y="37862"/>
                          <a:pt x="1203" y="38148"/>
                        </a:cubicBezTo>
                        <a:cubicBezTo>
                          <a:pt x="1292" y="38342"/>
                          <a:pt x="1441" y="38448"/>
                          <a:pt x="1643" y="38448"/>
                        </a:cubicBezTo>
                        <a:cubicBezTo>
                          <a:pt x="1738" y="38448"/>
                          <a:pt x="1846" y="38424"/>
                          <a:pt x="1965" y="38374"/>
                        </a:cubicBezTo>
                        <a:cubicBezTo>
                          <a:pt x="2023" y="38347"/>
                          <a:pt x="2066" y="38337"/>
                          <a:pt x="2100" y="38337"/>
                        </a:cubicBezTo>
                        <a:cubicBezTo>
                          <a:pt x="2222" y="38337"/>
                          <a:pt x="2215" y="38475"/>
                          <a:pt x="2311" y="38475"/>
                        </a:cubicBezTo>
                        <a:cubicBezTo>
                          <a:pt x="2330" y="38475"/>
                          <a:pt x="2353" y="38470"/>
                          <a:pt x="2382" y="38457"/>
                        </a:cubicBezTo>
                        <a:cubicBezTo>
                          <a:pt x="2405" y="38434"/>
                          <a:pt x="2465" y="38386"/>
                          <a:pt x="2489" y="38338"/>
                        </a:cubicBezTo>
                        <a:cubicBezTo>
                          <a:pt x="2632" y="37636"/>
                          <a:pt x="2882" y="36945"/>
                          <a:pt x="2846" y="36231"/>
                        </a:cubicBezTo>
                        <a:cubicBezTo>
                          <a:pt x="2810" y="35695"/>
                          <a:pt x="2858" y="35159"/>
                          <a:pt x="2858" y="34624"/>
                        </a:cubicBezTo>
                        <a:cubicBezTo>
                          <a:pt x="2870" y="33969"/>
                          <a:pt x="2858" y="33290"/>
                          <a:pt x="2882" y="32635"/>
                        </a:cubicBezTo>
                        <a:cubicBezTo>
                          <a:pt x="2929" y="31469"/>
                          <a:pt x="2989" y="30290"/>
                          <a:pt x="3048" y="29111"/>
                        </a:cubicBezTo>
                        <a:cubicBezTo>
                          <a:pt x="3084" y="28682"/>
                          <a:pt x="3156" y="28254"/>
                          <a:pt x="3167" y="27813"/>
                        </a:cubicBezTo>
                        <a:cubicBezTo>
                          <a:pt x="3203" y="27301"/>
                          <a:pt x="3167" y="26777"/>
                          <a:pt x="3203" y="26254"/>
                        </a:cubicBezTo>
                        <a:cubicBezTo>
                          <a:pt x="3227" y="25825"/>
                          <a:pt x="3322" y="25396"/>
                          <a:pt x="3298" y="24956"/>
                        </a:cubicBezTo>
                        <a:cubicBezTo>
                          <a:pt x="3287" y="24420"/>
                          <a:pt x="3167" y="23884"/>
                          <a:pt x="3167" y="23348"/>
                        </a:cubicBezTo>
                        <a:cubicBezTo>
                          <a:pt x="3156" y="22015"/>
                          <a:pt x="3215" y="20693"/>
                          <a:pt x="3036" y="19348"/>
                        </a:cubicBezTo>
                        <a:cubicBezTo>
                          <a:pt x="2882" y="18253"/>
                          <a:pt x="2929" y="17133"/>
                          <a:pt x="2882" y="16026"/>
                        </a:cubicBezTo>
                        <a:cubicBezTo>
                          <a:pt x="2822" y="14586"/>
                          <a:pt x="2763" y="13133"/>
                          <a:pt x="2703" y="11668"/>
                        </a:cubicBezTo>
                        <a:cubicBezTo>
                          <a:pt x="2703" y="11478"/>
                          <a:pt x="2644" y="11299"/>
                          <a:pt x="2608" y="11109"/>
                        </a:cubicBezTo>
                        <a:cubicBezTo>
                          <a:pt x="2382" y="10192"/>
                          <a:pt x="2358" y="9323"/>
                          <a:pt x="2560" y="8406"/>
                        </a:cubicBezTo>
                        <a:cubicBezTo>
                          <a:pt x="2739" y="7561"/>
                          <a:pt x="2798" y="6704"/>
                          <a:pt x="2810" y="5834"/>
                        </a:cubicBezTo>
                        <a:cubicBezTo>
                          <a:pt x="2822" y="4811"/>
                          <a:pt x="2739" y="3798"/>
                          <a:pt x="2691" y="2775"/>
                        </a:cubicBezTo>
                        <a:cubicBezTo>
                          <a:pt x="2679" y="2441"/>
                          <a:pt x="2655" y="2120"/>
                          <a:pt x="2620" y="1786"/>
                        </a:cubicBezTo>
                        <a:cubicBezTo>
                          <a:pt x="2560" y="1346"/>
                          <a:pt x="2453" y="893"/>
                          <a:pt x="2382" y="453"/>
                        </a:cubicBezTo>
                        <a:cubicBezTo>
                          <a:pt x="2346" y="286"/>
                          <a:pt x="2394" y="108"/>
                          <a:pt x="2227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823" name="Google Shape;823;p57"/>
                  <p:cNvSpPr/>
                  <p:nvPr/>
                </p:nvSpPr>
                <p:spPr>
                  <a:xfrm>
                    <a:off x="117994" y="947000"/>
                    <a:ext cx="86350" cy="8399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54" h="33599" extrusionOk="0">
                        <a:moveTo>
                          <a:pt x="1752" y="0"/>
                        </a:moveTo>
                        <a:cubicBezTo>
                          <a:pt x="1609" y="0"/>
                          <a:pt x="1461" y="12"/>
                          <a:pt x="1310" y="35"/>
                        </a:cubicBezTo>
                        <a:cubicBezTo>
                          <a:pt x="941" y="95"/>
                          <a:pt x="763" y="214"/>
                          <a:pt x="655" y="416"/>
                        </a:cubicBezTo>
                        <a:cubicBezTo>
                          <a:pt x="512" y="761"/>
                          <a:pt x="334" y="1095"/>
                          <a:pt x="215" y="1416"/>
                        </a:cubicBezTo>
                        <a:cubicBezTo>
                          <a:pt x="120" y="1666"/>
                          <a:pt x="1" y="1940"/>
                          <a:pt x="48" y="2190"/>
                        </a:cubicBezTo>
                        <a:cubicBezTo>
                          <a:pt x="215" y="3143"/>
                          <a:pt x="96" y="4131"/>
                          <a:pt x="679" y="5048"/>
                        </a:cubicBezTo>
                        <a:cubicBezTo>
                          <a:pt x="715" y="5119"/>
                          <a:pt x="739" y="5179"/>
                          <a:pt x="751" y="5262"/>
                        </a:cubicBezTo>
                        <a:cubicBezTo>
                          <a:pt x="953" y="6179"/>
                          <a:pt x="1191" y="7107"/>
                          <a:pt x="1370" y="8024"/>
                        </a:cubicBezTo>
                        <a:cubicBezTo>
                          <a:pt x="1453" y="8369"/>
                          <a:pt x="1465" y="8739"/>
                          <a:pt x="1298" y="9048"/>
                        </a:cubicBezTo>
                        <a:cubicBezTo>
                          <a:pt x="1120" y="9382"/>
                          <a:pt x="1108" y="9691"/>
                          <a:pt x="1096" y="10024"/>
                        </a:cubicBezTo>
                        <a:cubicBezTo>
                          <a:pt x="1048" y="10596"/>
                          <a:pt x="1001" y="11167"/>
                          <a:pt x="917" y="11727"/>
                        </a:cubicBezTo>
                        <a:cubicBezTo>
                          <a:pt x="810" y="12310"/>
                          <a:pt x="679" y="12894"/>
                          <a:pt x="870" y="13489"/>
                        </a:cubicBezTo>
                        <a:cubicBezTo>
                          <a:pt x="929" y="13632"/>
                          <a:pt x="882" y="13799"/>
                          <a:pt x="882" y="13953"/>
                        </a:cubicBezTo>
                        <a:cubicBezTo>
                          <a:pt x="858" y="14727"/>
                          <a:pt x="798" y="15501"/>
                          <a:pt x="774" y="16275"/>
                        </a:cubicBezTo>
                        <a:cubicBezTo>
                          <a:pt x="751" y="17204"/>
                          <a:pt x="798" y="18144"/>
                          <a:pt x="751" y="19085"/>
                        </a:cubicBezTo>
                        <a:cubicBezTo>
                          <a:pt x="679" y="20526"/>
                          <a:pt x="739" y="21990"/>
                          <a:pt x="620" y="23443"/>
                        </a:cubicBezTo>
                        <a:cubicBezTo>
                          <a:pt x="465" y="25133"/>
                          <a:pt x="584" y="26812"/>
                          <a:pt x="596" y="28491"/>
                        </a:cubicBezTo>
                        <a:cubicBezTo>
                          <a:pt x="596" y="28705"/>
                          <a:pt x="643" y="28920"/>
                          <a:pt x="763" y="29098"/>
                        </a:cubicBezTo>
                        <a:cubicBezTo>
                          <a:pt x="1155" y="29729"/>
                          <a:pt x="1096" y="30360"/>
                          <a:pt x="1013" y="31003"/>
                        </a:cubicBezTo>
                        <a:cubicBezTo>
                          <a:pt x="977" y="31360"/>
                          <a:pt x="917" y="31741"/>
                          <a:pt x="917" y="32099"/>
                        </a:cubicBezTo>
                        <a:cubicBezTo>
                          <a:pt x="929" y="32646"/>
                          <a:pt x="1239" y="33134"/>
                          <a:pt x="1929" y="33599"/>
                        </a:cubicBezTo>
                        <a:cubicBezTo>
                          <a:pt x="2322" y="33123"/>
                          <a:pt x="2537" y="32658"/>
                          <a:pt x="2525" y="32158"/>
                        </a:cubicBezTo>
                        <a:cubicBezTo>
                          <a:pt x="2417" y="31051"/>
                          <a:pt x="2787" y="29979"/>
                          <a:pt x="2882" y="28896"/>
                        </a:cubicBezTo>
                        <a:cubicBezTo>
                          <a:pt x="2918" y="28253"/>
                          <a:pt x="3120" y="27634"/>
                          <a:pt x="3179" y="26991"/>
                        </a:cubicBezTo>
                        <a:cubicBezTo>
                          <a:pt x="3251" y="26229"/>
                          <a:pt x="3263" y="25467"/>
                          <a:pt x="3299" y="24705"/>
                        </a:cubicBezTo>
                        <a:cubicBezTo>
                          <a:pt x="3358" y="22752"/>
                          <a:pt x="3418" y="20800"/>
                          <a:pt x="3453" y="18835"/>
                        </a:cubicBezTo>
                        <a:cubicBezTo>
                          <a:pt x="3453" y="18692"/>
                          <a:pt x="3418" y="18549"/>
                          <a:pt x="3418" y="18418"/>
                        </a:cubicBezTo>
                        <a:lnTo>
                          <a:pt x="3418" y="16490"/>
                        </a:lnTo>
                        <a:cubicBezTo>
                          <a:pt x="3418" y="16109"/>
                          <a:pt x="3453" y="15739"/>
                          <a:pt x="3441" y="15347"/>
                        </a:cubicBezTo>
                        <a:cubicBezTo>
                          <a:pt x="3418" y="14846"/>
                          <a:pt x="3334" y="14323"/>
                          <a:pt x="3299" y="13799"/>
                        </a:cubicBezTo>
                        <a:cubicBezTo>
                          <a:pt x="3251" y="13191"/>
                          <a:pt x="3239" y="12596"/>
                          <a:pt x="3179" y="11989"/>
                        </a:cubicBezTo>
                        <a:cubicBezTo>
                          <a:pt x="3144" y="11691"/>
                          <a:pt x="3025" y="11406"/>
                          <a:pt x="3013" y="11108"/>
                        </a:cubicBezTo>
                        <a:cubicBezTo>
                          <a:pt x="2941" y="10036"/>
                          <a:pt x="2858" y="8965"/>
                          <a:pt x="2834" y="7893"/>
                        </a:cubicBezTo>
                        <a:cubicBezTo>
                          <a:pt x="2798" y="7191"/>
                          <a:pt x="2822" y="6476"/>
                          <a:pt x="2882" y="5762"/>
                        </a:cubicBezTo>
                        <a:cubicBezTo>
                          <a:pt x="2941" y="5119"/>
                          <a:pt x="3072" y="4500"/>
                          <a:pt x="3179" y="3857"/>
                        </a:cubicBezTo>
                        <a:cubicBezTo>
                          <a:pt x="3215" y="3607"/>
                          <a:pt x="3263" y="3333"/>
                          <a:pt x="3299" y="3083"/>
                        </a:cubicBezTo>
                        <a:cubicBezTo>
                          <a:pt x="3394" y="2262"/>
                          <a:pt x="3334" y="1464"/>
                          <a:pt x="3025" y="654"/>
                        </a:cubicBezTo>
                        <a:cubicBezTo>
                          <a:pt x="2843" y="204"/>
                          <a:pt x="2344" y="0"/>
                          <a:pt x="1752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sp>
          <p:nvSpPr>
            <p:cNvPr id="824" name="Google Shape;824;p57"/>
            <p:cNvSpPr/>
            <p:nvPr/>
          </p:nvSpPr>
          <p:spPr>
            <a:xfrm>
              <a:off x="1791952" y="3254026"/>
              <a:ext cx="63873" cy="760982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57"/>
            <p:cNvSpPr/>
            <p:nvPr/>
          </p:nvSpPr>
          <p:spPr>
            <a:xfrm rot="10800000" flipH="1">
              <a:off x="7311934" y="3254026"/>
              <a:ext cx="63873" cy="760982"/>
            </a:xfrm>
            <a:custGeom>
              <a:avLst/>
              <a:gdLst/>
              <a:ahLst/>
              <a:cxnLst/>
              <a:rect l="l" t="t" r="r" b="b"/>
              <a:pathLst>
                <a:path w="3263" h="12265" extrusionOk="0">
                  <a:moveTo>
                    <a:pt x="1820" y="1"/>
                  </a:moveTo>
                  <a:cubicBezTo>
                    <a:pt x="1416" y="1"/>
                    <a:pt x="1115" y="186"/>
                    <a:pt x="976" y="591"/>
                  </a:cubicBezTo>
                  <a:cubicBezTo>
                    <a:pt x="774" y="1115"/>
                    <a:pt x="572" y="1627"/>
                    <a:pt x="691" y="2223"/>
                  </a:cubicBezTo>
                  <a:cubicBezTo>
                    <a:pt x="762" y="2556"/>
                    <a:pt x="703" y="2901"/>
                    <a:pt x="655" y="3223"/>
                  </a:cubicBezTo>
                  <a:cubicBezTo>
                    <a:pt x="619" y="3532"/>
                    <a:pt x="512" y="3830"/>
                    <a:pt x="464" y="4151"/>
                  </a:cubicBezTo>
                  <a:cubicBezTo>
                    <a:pt x="417" y="4485"/>
                    <a:pt x="417" y="4830"/>
                    <a:pt x="381" y="5163"/>
                  </a:cubicBezTo>
                  <a:cubicBezTo>
                    <a:pt x="262" y="6116"/>
                    <a:pt x="155" y="7080"/>
                    <a:pt x="36" y="8045"/>
                  </a:cubicBezTo>
                  <a:cubicBezTo>
                    <a:pt x="48" y="8045"/>
                    <a:pt x="71" y="8045"/>
                    <a:pt x="72" y="8033"/>
                  </a:cubicBezTo>
                  <a:lnTo>
                    <a:pt x="72" y="8033"/>
                  </a:lnTo>
                  <a:cubicBezTo>
                    <a:pt x="72" y="8116"/>
                    <a:pt x="60" y="8223"/>
                    <a:pt x="60" y="8307"/>
                  </a:cubicBezTo>
                  <a:cubicBezTo>
                    <a:pt x="48" y="9069"/>
                    <a:pt x="0" y="9819"/>
                    <a:pt x="0" y="10557"/>
                  </a:cubicBezTo>
                  <a:cubicBezTo>
                    <a:pt x="0" y="11117"/>
                    <a:pt x="167" y="11605"/>
                    <a:pt x="869" y="11771"/>
                  </a:cubicBezTo>
                  <a:cubicBezTo>
                    <a:pt x="1012" y="11807"/>
                    <a:pt x="1143" y="11926"/>
                    <a:pt x="1262" y="12021"/>
                  </a:cubicBezTo>
                  <a:cubicBezTo>
                    <a:pt x="1486" y="12185"/>
                    <a:pt x="1693" y="12265"/>
                    <a:pt x="1888" y="12265"/>
                  </a:cubicBezTo>
                  <a:cubicBezTo>
                    <a:pt x="2147" y="12265"/>
                    <a:pt x="2383" y="12122"/>
                    <a:pt x="2608" y="11843"/>
                  </a:cubicBezTo>
                  <a:cubicBezTo>
                    <a:pt x="3203" y="11069"/>
                    <a:pt x="3262" y="10224"/>
                    <a:pt x="3108" y="9331"/>
                  </a:cubicBezTo>
                  <a:cubicBezTo>
                    <a:pt x="3012" y="8747"/>
                    <a:pt x="2977" y="8152"/>
                    <a:pt x="2953" y="7557"/>
                  </a:cubicBezTo>
                  <a:cubicBezTo>
                    <a:pt x="2941" y="6961"/>
                    <a:pt x="2965" y="6366"/>
                    <a:pt x="2941" y="5771"/>
                  </a:cubicBezTo>
                  <a:cubicBezTo>
                    <a:pt x="2893" y="4782"/>
                    <a:pt x="2846" y="3794"/>
                    <a:pt x="2774" y="2806"/>
                  </a:cubicBezTo>
                  <a:cubicBezTo>
                    <a:pt x="2727" y="2044"/>
                    <a:pt x="2643" y="1270"/>
                    <a:pt x="2572" y="520"/>
                  </a:cubicBezTo>
                  <a:cubicBezTo>
                    <a:pt x="2548" y="163"/>
                    <a:pt x="2310" y="44"/>
                    <a:pt x="1965" y="8"/>
                  </a:cubicBezTo>
                  <a:cubicBezTo>
                    <a:pt x="1915" y="3"/>
                    <a:pt x="1867" y="1"/>
                    <a:pt x="18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6" name="Google Shape;826;p57"/>
          <p:cNvSpPr txBox="1">
            <a:spLocks noGrp="1"/>
          </p:cNvSpPr>
          <p:nvPr>
            <p:ph type="title"/>
          </p:nvPr>
        </p:nvSpPr>
        <p:spPr>
          <a:xfrm>
            <a:off x="2388000" y="1378950"/>
            <a:ext cx="4368000" cy="7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Taukid</a:t>
            </a:r>
            <a:r>
              <a:rPr lang="en-US" dirty="0"/>
              <a:t> </a:t>
            </a:r>
            <a:r>
              <a:rPr lang="en-US" dirty="0" err="1"/>
              <a:t>Ma’nawi</a:t>
            </a:r>
            <a:endParaRPr dirty="0"/>
          </a:p>
        </p:txBody>
      </p:sp>
      <p:sp>
        <p:nvSpPr>
          <p:cNvPr id="827" name="Google Shape;827;p57"/>
          <p:cNvSpPr txBox="1">
            <a:spLocks noGrp="1"/>
          </p:cNvSpPr>
          <p:nvPr>
            <p:ph type="subTitle" idx="1"/>
          </p:nvPr>
        </p:nvSpPr>
        <p:spPr>
          <a:xfrm>
            <a:off x="2388000" y="2082750"/>
            <a:ext cx="4368000" cy="168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en-US" sz="2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Huruf"nya</a:t>
            </a:r>
            <a:r>
              <a:rPr lang="en-US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2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terdiri</a:t>
            </a:r>
            <a:r>
              <a:rPr lang="en-US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2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dari</a:t>
            </a:r>
            <a:r>
              <a:rPr lang="en-US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:</a:t>
            </a:r>
            <a:r>
              <a:rPr lang="ar-SA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نفس، عين - كلا،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/>
            <a:r>
              <a:rPr lang="ar-SA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كلتا - كل، جميع، عامة</a:t>
            </a:r>
            <a:endParaRPr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28" name="Google Shape;828;p57">
            <a:hlinkClick r:id="rId3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29" name="Google Shape;829;p57">
            <a:hlinkClick r:id="rId4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30" name="Google Shape;830;p57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31" name="Google Shape;831;p57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32" name="Google Shape;832;p57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833" name="Google Shape;833;p57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3999277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810521" y="1462425"/>
            <a:ext cx="7558980" cy="2924474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16" name="Google Shape;916;p59"/>
          <p:cNvGrpSpPr/>
          <p:nvPr/>
        </p:nvGrpSpPr>
        <p:grpSpPr>
          <a:xfrm>
            <a:off x="1849060" y="470593"/>
            <a:ext cx="1234515" cy="1243234"/>
            <a:chOff x="7610775" y="2392925"/>
            <a:chExt cx="548600" cy="552475"/>
          </a:xfrm>
        </p:grpSpPr>
        <p:sp>
          <p:nvSpPr>
            <p:cNvPr id="917" name="Google Shape;917;p59"/>
            <p:cNvSpPr/>
            <p:nvPr/>
          </p:nvSpPr>
          <p:spPr>
            <a:xfrm>
              <a:off x="7615225" y="2401750"/>
              <a:ext cx="535825" cy="535800"/>
            </a:xfrm>
            <a:custGeom>
              <a:avLst/>
              <a:gdLst/>
              <a:ahLst/>
              <a:cxnLst/>
              <a:rect l="l" t="t" r="r" b="b"/>
              <a:pathLst>
                <a:path w="21433" h="21432" extrusionOk="0">
                  <a:moveTo>
                    <a:pt x="10716" y="0"/>
                  </a:moveTo>
                  <a:cubicBezTo>
                    <a:pt x="4799" y="0"/>
                    <a:pt x="1" y="4799"/>
                    <a:pt x="1" y="10716"/>
                  </a:cubicBezTo>
                  <a:cubicBezTo>
                    <a:pt x="1" y="16633"/>
                    <a:pt x="4799" y="21432"/>
                    <a:pt x="10716" y="21432"/>
                  </a:cubicBezTo>
                  <a:cubicBezTo>
                    <a:pt x="16634" y="21432"/>
                    <a:pt x="21432" y="16633"/>
                    <a:pt x="21432" y="10716"/>
                  </a:cubicBezTo>
                  <a:cubicBezTo>
                    <a:pt x="21432" y="4799"/>
                    <a:pt x="16634" y="0"/>
                    <a:pt x="107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59"/>
            <p:cNvSpPr/>
            <p:nvPr/>
          </p:nvSpPr>
          <p:spPr>
            <a:xfrm>
              <a:off x="7621475" y="2736825"/>
              <a:ext cx="474825" cy="208575"/>
            </a:xfrm>
            <a:custGeom>
              <a:avLst/>
              <a:gdLst/>
              <a:ahLst/>
              <a:cxnLst/>
              <a:rect l="l" t="t" r="r" b="b"/>
              <a:pathLst>
                <a:path w="18993" h="8343" extrusionOk="0">
                  <a:moveTo>
                    <a:pt x="133" y="0"/>
                  </a:moveTo>
                  <a:cubicBezTo>
                    <a:pt x="128" y="0"/>
                    <a:pt x="124" y="1"/>
                    <a:pt x="120" y="4"/>
                  </a:cubicBezTo>
                  <a:cubicBezTo>
                    <a:pt x="49" y="99"/>
                    <a:pt x="1" y="278"/>
                    <a:pt x="1" y="516"/>
                  </a:cubicBezTo>
                  <a:cubicBezTo>
                    <a:pt x="13" y="754"/>
                    <a:pt x="72" y="1063"/>
                    <a:pt x="191" y="1385"/>
                  </a:cubicBezTo>
                  <a:cubicBezTo>
                    <a:pt x="465" y="2099"/>
                    <a:pt x="822" y="2802"/>
                    <a:pt x="1239" y="3445"/>
                  </a:cubicBezTo>
                  <a:cubicBezTo>
                    <a:pt x="1620" y="4040"/>
                    <a:pt x="2096" y="4588"/>
                    <a:pt x="2573" y="5112"/>
                  </a:cubicBezTo>
                  <a:cubicBezTo>
                    <a:pt x="3049" y="5647"/>
                    <a:pt x="3620" y="6088"/>
                    <a:pt x="4216" y="6481"/>
                  </a:cubicBezTo>
                  <a:cubicBezTo>
                    <a:pt x="4835" y="6897"/>
                    <a:pt x="5513" y="7219"/>
                    <a:pt x="6180" y="7505"/>
                  </a:cubicBezTo>
                  <a:cubicBezTo>
                    <a:pt x="7362" y="8018"/>
                    <a:pt x="8649" y="8343"/>
                    <a:pt x="9932" y="8343"/>
                  </a:cubicBezTo>
                  <a:cubicBezTo>
                    <a:pt x="10019" y="8343"/>
                    <a:pt x="10106" y="8341"/>
                    <a:pt x="10193" y="8338"/>
                  </a:cubicBezTo>
                  <a:lnTo>
                    <a:pt x="10669" y="8338"/>
                  </a:lnTo>
                  <a:cubicBezTo>
                    <a:pt x="10726" y="8339"/>
                    <a:pt x="10783" y="8339"/>
                    <a:pt x="10841" y="8339"/>
                  </a:cubicBezTo>
                  <a:cubicBezTo>
                    <a:pt x="11593" y="8339"/>
                    <a:pt x="12344" y="8266"/>
                    <a:pt x="13074" y="8100"/>
                  </a:cubicBezTo>
                  <a:cubicBezTo>
                    <a:pt x="13645" y="7981"/>
                    <a:pt x="14217" y="7790"/>
                    <a:pt x="14753" y="7552"/>
                  </a:cubicBezTo>
                  <a:cubicBezTo>
                    <a:pt x="15920" y="7017"/>
                    <a:pt x="16908" y="6266"/>
                    <a:pt x="17896" y="5457"/>
                  </a:cubicBezTo>
                  <a:lnTo>
                    <a:pt x="18039" y="5302"/>
                  </a:lnTo>
                  <a:lnTo>
                    <a:pt x="18253" y="5052"/>
                  </a:lnTo>
                  <a:lnTo>
                    <a:pt x="18444" y="4802"/>
                  </a:lnTo>
                  <a:cubicBezTo>
                    <a:pt x="18575" y="4635"/>
                    <a:pt x="18694" y="4457"/>
                    <a:pt x="18813" y="4278"/>
                  </a:cubicBezTo>
                  <a:cubicBezTo>
                    <a:pt x="18958" y="4037"/>
                    <a:pt x="18993" y="3913"/>
                    <a:pt x="18906" y="3913"/>
                  </a:cubicBezTo>
                  <a:cubicBezTo>
                    <a:pt x="18885" y="3913"/>
                    <a:pt x="18858" y="3919"/>
                    <a:pt x="18825" y="3933"/>
                  </a:cubicBezTo>
                  <a:cubicBezTo>
                    <a:pt x="18765" y="3945"/>
                    <a:pt x="18694" y="3992"/>
                    <a:pt x="18622" y="4040"/>
                  </a:cubicBezTo>
                  <a:cubicBezTo>
                    <a:pt x="18551" y="4088"/>
                    <a:pt x="18456" y="4147"/>
                    <a:pt x="18384" y="4219"/>
                  </a:cubicBezTo>
                  <a:lnTo>
                    <a:pt x="17896" y="4659"/>
                  </a:lnTo>
                  <a:cubicBezTo>
                    <a:pt x="17717" y="4814"/>
                    <a:pt x="17551" y="4957"/>
                    <a:pt x="17372" y="5100"/>
                  </a:cubicBezTo>
                  <a:lnTo>
                    <a:pt x="17110" y="5302"/>
                  </a:lnTo>
                  <a:cubicBezTo>
                    <a:pt x="17015" y="5362"/>
                    <a:pt x="16908" y="5433"/>
                    <a:pt x="16813" y="5493"/>
                  </a:cubicBezTo>
                  <a:cubicBezTo>
                    <a:pt x="16717" y="5552"/>
                    <a:pt x="16610" y="5635"/>
                    <a:pt x="16515" y="5695"/>
                  </a:cubicBezTo>
                  <a:cubicBezTo>
                    <a:pt x="16360" y="5778"/>
                    <a:pt x="16217" y="5885"/>
                    <a:pt x="16062" y="5969"/>
                  </a:cubicBezTo>
                  <a:cubicBezTo>
                    <a:pt x="15920" y="6064"/>
                    <a:pt x="15753" y="6147"/>
                    <a:pt x="15598" y="6243"/>
                  </a:cubicBezTo>
                  <a:cubicBezTo>
                    <a:pt x="14991" y="6588"/>
                    <a:pt x="14348" y="6850"/>
                    <a:pt x="13681" y="7076"/>
                  </a:cubicBezTo>
                  <a:cubicBezTo>
                    <a:pt x="13324" y="7195"/>
                    <a:pt x="12955" y="7302"/>
                    <a:pt x="12598" y="7398"/>
                  </a:cubicBezTo>
                  <a:cubicBezTo>
                    <a:pt x="12121" y="7517"/>
                    <a:pt x="11645" y="7636"/>
                    <a:pt x="11157" y="7695"/>
                  </a:cubicBezTo>
                  <a:cubicBezTo>
                    <a:pt x="10943" y="7731"/>
                    <a:pt x="10717" y="7731"/>
                    <a:pt x="10514" y="7731"/>
                  </a:cubicBezTo>
                  <a:cubicBezTo>
                    <a:pt x="10336" y="7731"/>
                    <a:pt x="10169" y="7719"/>
                    <a:pt x="9990" y="7695"/>
                  </a:cubicBezTo>
                  <a:cubicBezTo>
                    <a:pt x="9812" y="7683"/>
                    <a:pt x="9645" y="7659"/>
                    <a:pt x="9466" y="7636"/>
                  </a:cubicBezTo>
                  <a:cubicBezTo>
                    <a:pt x="8502" y="7540"/>
                    <a:pt x="7549" y="7326"/>
                    <a:pt x="6645" y="6957"/>
                  </a:cubicBezTo>
                  <a:cubicBezTo>
                    <a:pt x="5466" y="6481"/>
                    <a:pt x="4382" y="5778"/>
                    <a:pt x="3442" y="4921"/>
                  </a:cubicBezTo>
                  <a:cubicBezTo>
                    <a:pt x="2537" y="4099"/>
                    <a:pt x="1787" y="3111"/>
                    <a:pt x="1275" y="2183"/>
                  </a:cubicBezTo>
                  <a:cubicBezTo>
                    <a:pt x="1108" y="1885"/>
                    <a:pt x="894" y="1492"/>
                    <a:pt x="751" y="1111"/>
                  </a:cubicBezTo>
                  <a:cubicBezTo>
                    <a:pt x="644" y="932"/>
                    <a:pt x="572" y="754"/>
                    <a:pt x="489" y="587"/>
                  </a:cubicBezTo>
                  <a:cubicBezTo>
                    <a:pt x="406" y="420"/>
                    <a:pt x="358" y="289"/>
                    <a:pt x="299" y="182"/>
                  </a:cubicBezTo>
                  <a:cubicBezTo>
                    <a:pt x="245" y="86"/>
                    <a:pt x="173" y="0"/>
                    <a:pt x="1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59"/>
            <p:cNvSpPr/>
            <p:nvPr/>
          </p:nvSpPr>
          <p:spPr>
            <a:xfrm>
              <a:off x="7612550" y="2392925"/>
              <a:ext cx="378375" cy="246200"/>
            </a:xfrm>
            <a:custGeom>
              <a:avLst/>
              <a:gdLst/>
              <a:ahLst/>
              <a:cxnLst/>
              <a:rect l="l" t="t" r="r" b="b"/>
              <a:pathLst>
                <a:path w="15135" h="9848" extrusionOk="0">
                  <a:moveTo>
                    <a:pt x="10912" y="0"/>
                  </a:moveTo>
                  <a:cubicBezTo>
                    <a:pt x="10665" y="0"/>
                    <a:pt x="10417" y="9"/>
                    <a:pt x="10169" y="20"/>
                  </a:cubicBezTo>
                  <a:cubicBezTo>
                    <a:pt x="9454" y="68"/>
                    <a:pt x="8740" y="187"/>
                    <a:pt x="8061" y="377"/>
                  </a:cubicBezTo>
                  <a:cubicBezTo>
                    <a:pt x="7918" y="425"/>
                    <a:pt x="7716" y="496"/>
                    <a:pt x="7668" y="544"/>
                  </a:cubicBezTo>
                  <a:cubicBezTo>
                    <a:pt x="7561" y="651"/>
                    <a:pt x="7371" y="722"/>
                    <a:pt x="7144" y="794"/>
                  </a:cubicBezTo>
                  <a:cubicBezTo>
                    <a:pt x="5775" y="1282"/>
                    <a:pt x="4525" y="2068"/>
                    <a:pt x="3454" y="3020"/>
                  </a:cubicBezTo>
                  <a:cubicBezTo>
                    <a:pt x="2620" y="3759"/>
                    <a:pt x="1930" y="4616"/>
                    <a:pt x="1394" y="5604"/>
                  </a:cubicBezTo>
                  <a:cubicBezTo>
                    <a:pt x="798" y="6664"/>
                    <a:pt x="346" y="7819"/>
                    <a:pt x="120" y="8985"/>
                  </a:cubicBezTo>
                  <a:cubicBezTo>
                    <a:pt x="96" y="9152"/>
                    <a:pt x="60" y="9271"/>
                    <a:pt x="36" y="9402"/>
                  </a:cubicBezTo>
                  <a:cubicBezTo>
                    <a:pt x="25" y="9485"/>
                    <a:pt x="1" y="9628"/>
                    <a:pt x="25" y="9688"/>
                  </a:cubicBezTo>
                  <a:cubicBezTo>
                    <a:pt x="50" y="9798"/>
                    <a:pt x="89" y="9848"/>
                    <a:pt x="133" y="9848"/>
                  </a:cubicBezTo>
                  <a:cubicBezTo>
                    <a:pt x="214" y="9848"/>
                    <a:pt x="313" y="9683"/>
                    <a:pt x="382" y="9414"/>
                  </a:cubicBezTo>
                  <a:cubicBezTo>
                    <a:pt x="441" y="9235"/>
                    <a:pt x="477" y="9057"/>
                    <a:pt x="536" y="8878"/>
                  </a:cubicBezTo>
                  <a:lnTo>
                    <a:pt x="715" y="8342"/>
                  </a:lnTo>
                  <a:cubicBezTo>
                    <a:pt x="870" y="7902"/>
                    <a:pt x="1037" y="7461"/>
                    <a:pt x="1227" y="7033"/>
                  </a:cubicBezTo>
                  <a:lnTo>
                    <a:pt x="1418" y="6616"/>
                  </a:lnTo>
                  <a:cubicBezTo>
                    <a:pt x="1477" y="6485"/>
                    <a:pt x="1572" y="6354"/>
                    <a:pt x="1632" y="6211"/>
                  </a:cubicBezTo>
                  <a:cubicBezTo>
                    <a:pt x="2001" y="5485"/>
                    <a:pt x="2477" y="4806"/>
                    <a:pt x="3013" y="4175"/>
                  </a:cubicBezTo>
                  <a:cubicBezTo>
                    <a:pt x="3120" y="4068"/>
                    <a:pt x="3215" y="3949"/>
                    <a:pt x="3323" y="3854"/>
                  </a:cubicBezTo>
                  <a:cubicBezTo>
                    <a:pt x="3430" y="3747"/>
                    <a:pt x="3549" y="3639"/>
                    <a:pt x="3656" y="3532"/>
                  </a:cubicBezTo>
                  <a:cubicBezTo>
                    <a:pt x="3811" y="3366"/>
                    <a:pt x="3989" y="3235"/>
                    <a:pt x="4168" y="3068"/>
                  </a:cubicBezTo>
                  <a:cubicBezTo>
                    <a:pt x="4704" y="2616"/>
                    <a:pt x="5299" y="2223"/>
                    <a:pt x="5882" y="1854"/>
                  </a:cubicBezTo>
                  <a:cubicBezTo>
                    <a:pt x="5990" y="1782"/>
                    <a:pt x="6156" y="1723"/>
                    <a:pt x="6287" y="1663"/>
                  </a:cubicBezTo>
                  <a:cubicBezTo>
                    <a:pt x="6454" y="1580"/>
                    <a:pt x="6609" y="1496"/>
                    <a:pt x="6787" y="1437"/>
                  </a:cubicBezTo>
                  <a:cubicBezTo>
                    <a:pt x="7168" y="1306"/>
                    <a:pt x="7537" y="1187"/>
                    <a:pt x="7918" y="1092"/>
                  </a:cubicBezTo>
                  <a:cubicBezTo>
                    <a:pt x="8216" y="1020"/>
                    <a:pt x="8502" y="972"/>
                    <a:pt x="8799" y="937"/>
                  </a:cubicBezTo>
                  <a:cubicBezTo>
                    <a:pt x="9014" y="901"/>
                    <a:pt x="9228" y="853"/>
                    <a:pt x="9442" y="841"/>
                  </a:cubicBezTo>
                  <a:lnTo>
                    <a:pt x="9764" y="806"/>
                  </a:lnTo>
                  <a:lnTo>
                    <a:pt x="10097" y="794"/>
                  </a:lnTo>
                  <a:cubicBezTo>
                    <a:pt x="10288" y="782"/>
                    <a:pt x="10502" y="782"/>
                    <a:pt x="10693" y="782"/>
                  </a:cubicBezTo>
                  <a:cubicBezTo>
                    <a:pt x="10883" y="782"/>
                    <a:pt x="11074" y="794"/>
                    <a:pt x="11276" y="794"/>
                  </a:cubicBezTo>
                  <a:cubicBezTo>
                    <a:pt x="11466" y="794"/>
                    <a:pt x="11657" y="830"/>
                    <a:pt x="11847" y="830"/>
                  </a:cubicBezTo>
                  <a:cubicBezTo>
                    <a:pt x="12550" y="877"/>
                    <a:pt x="13240" y="984"/>
                    <a:pt x="13907" y="1151"/>
                  </a:cubicBezTo>
                  <a:cubicBezTo>
                    <a:pt x="14157" y="1234"/>
                    <a:pt x="14431" y="1246"/>
                    <a:pt x="14669" y="1306"/>
                  </a:cubicBezTo>
                  <a:cubicBezTo>
                    <a:pt x="14777" y="1324"/>
                    <a:pt x="14863" y="1333"/>
                    <a:pt x="14929" y="1333"/>
                  </a:cubicBezTo>
                  <a:cubicBezTo>
                    <a:pt x="15084" y="1333"/>
                    <a:pt x="15135" y="1283"/>
                    <a:pt x="15110" y="1175"/>
                  </a:cubicBezTo>
                  <a:cubicBezTo>
                    <a:pt x="15098" y="1092"/>
                    <a:pt x="15003" y="1008"/>
                    <a:pt x="14884" y="937"/>
                  </a:cubicBezTo>
                  <a:cubicBezTo>
                    <a:pt x="14753" y="841"/>
                    <a:pt x="14610" y="770"/>
                    <a:pt x="14443" y="687"/>
                  </a:cubicBezTo>
                  <a:cubicBezTo>
                    <a:pt x="13621" y="318"/>
                    <a:pt x="12681" y="127"/>
                    <a:pt x="11764" y="44"/>
                  </a:cubicBezTo>
                  <a:cubicBezTo>
                    <a:pt x="11483" y="12"/>
                    <a:pt x="11198" y="0"/>
                    <a:pt x="10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59"/>
            <p:cNvSpPr/>
            <p:nvPr/>
          </p:nvSpPr>
          <p:spPr>
            <a:xfrm>
              <a:off x="8011425" y="2432400"/>
              <a:ext cx="147950" cy="236750"/>
            </a:xfrm>
            <a:custGeom>
              <a:avLst/>
              <a:gdLst/>
              <a:ahLst/>
              <a:cxnLst/>
              <a:rect l="l" t="t" r="r" b="b"/>
              <a:pathLst>
                <a:path w="5918" h="9470" extrusionOk="0">
                  <a:moveTo>
                    <a:pt x="194" y="1"/>
                  </a:moveTo>
                  <a:cubicBezTo>
                    <a:pt x="148" y="1"/>
                    <a:pt x="117" y="15"/>
                    <a:pt x="95" y="36"/>
                  </a:cubicBezTo>
                  <a:cubicBezTo>
                    <a:pt x="0" y="132"/>
                    <a:pt x="119" y="286"/>
                    <a:pt x="441" y="525"/>
                  </a:cubicBezTo>
                  <a:cubicBezTo>
                    <a:pt x="822" y="822"/>
                    <a:pt x="1167" y="1156"/>
                    <a:pt x="1596" y="1465"/>
                  </a:cubicBezTo>
                  <a:cubicBezTo>
                    <a:pt x="1715" y="1560"/>
                    <a:pt x="1834" y="1644"/>
                    <a:pt x="1941" y="1751"/>
                  </a:cubicBezTo>
                  <a:cubicBezTo>
                    <a:pt x="2048" y="1870"/>
                    <a:pt x="2143" y="1977"/>
                    <a:pt x="2250" y="2072"/>
                  </a:cubicBezTo>
                  <a:cubicBezTo>
                    <a:pt x="2441" y="2299"/>
                    <a:pt x="2619" y="2513"/>
                    <a:pt x="2786" y="2727"/>
                  </a:cubicBezTo>
                  <a:cubicBezTo>
                    <a:pt x="2893" y="2846"/>
                    <a:pt x="2977" y="2965"/>
                    <a:pt x="3072" y="3084"/>
                  </a:cubicBezTo>
                  <a:cubicBezTo>
                    <a:pt x="3179" y="3203"/>
                    <a:pt x="3250" y="3323"/>
                    <a:pt x="3334" y="3465"/>
                  </a:cubicBezTo>
                  <a:cubicBezTo>
                    <a:pt x="3810" y="4192"/>
                    <a:pt x="4203" y="4966"/>
                    <a:pt x="4489" y="5787"/>
                  </a:cubicBezTo>
                  <a:lnTo>
                    <a:pt x="4501" y="5763"/>
                  </a:lnTo>
                  <a:cubicBezTo>
                    <a:pt x="4524" y="5847"/>
                    <a:pt x="4560" y="5930"/>
                    <a:pt x="4584" y="6001"/>
                  </a:cubicBezTo>
                  <a:cubicBezTo>
                    <a:pt x="4798" y="6644"/>
                    <a:pt x="4941" y="7299"/>
                    <a:pt x="5048" y="7954"/>
                  </a:cubicBezTo>
                  <a:cubicBezTo>
                    <a:pt x="5120" y="8430"/>
                    <a:pt x="5179" y="8859"/>
                    <a:pt x="5358" y="9014"/>
                  </a:cubicBezTo>
                  <a:cubicBezTo>
                    <a:pt x="5394" y="9037"/>
                    <a:pt x="5441" y="9145"/>
                    <a:pt x="5465" y="9240"/>
                  </a:cubicBezTo>
                  <a:cubicBezTo>
                    <a:pt x="5521" y="9393"/>
                    <a:pt x="5573" y="9470"/>
                    <a:pt x="5621" y="9470"/>
                  </a:cubicBezTo>
                  <a:cubicBezTo>
                    <a:pt x="5686" y="9470"/>
                    <a:pt x="5744" y="9333"/>
                    <a:pt x="5798" y="9061"/>
                  </a:cubicBezTo>
                  <a:cubicBezTo>
                    <a:pt x="5917" y="8323"/>
                    <a:pt x="5822" y="7490"/>
                    <a:pt x="5572" y="6680"/>
                  </a:cubicBezTo>
                  <a:cubicBezTo>
                    <a:pt x="5406" y="6144"/>
                    <a:pt x="5203" y="5609"/>
                    <a:pt x="4977" y="5085"/>
                  </a:cubicBezTo>
                  <a:cubicBezTo>
                    <a:pt x="4751" y="4561"/>
                    <a:pt x="4489" y="4061"/>
                    <a:pt x="4167" y="3584"/>
                  </a:cubicBezTo>
                  <a:cubicBezTo>
                    <a:pt x="3917" y="3180"/>
                    <a:pt x="3620" y="2811"/>
                    <a:pt x="3322" y="2453"/>
                  </a:cubicBezTo>
                  <a:cubicBezTo>
                    <a:pt x="3012" y="2096"/>
                    <a:pt x="2703" y="1751"/>
                    <a:pt x="2346" y="1441"/>
                  </a:cubicBezTo>
                  <a:cubicBezTo>
                    <a:pt x="1810" y="941"/>
                    <a:pt x="1215" y="525"/>
                    <a:pt x="583" y="155"/>
                  </a:cubicBezTo>
                  <a:cubicBezTo>
                    <a:pt x="395" y="42"/>
                    <a:pt x="273" y="1"/>
                    <a:pt x="19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59"/>
            <p:cNvSpPr/>
            <p:nvPr/>
          </p:nvSpPr>
          <p:spPr>
            <a:xfrm>
              <a:off x="8103400" y="2669650"/>
              <a:ext cx="54475" cy="148400"/>
            </a:xfrm>
            <a:custGeom>
              <a:avLst/>
              <a:gdLst/>
              <a:ahLst/>
              <a:cxnLst/>
              <a:rect l="l" t="t" r="r" b="b"/>
              <a:pathLst>
                <a:path w="2179" h="5936" extrusionOk="0">
                  <a:moveTo>
                    <a:pt x="1936" y="0"/>
                  </a:moveTo>
                  <a:cubicBezTo>
                    <a:pt x="1858" y="0"/>
                    <a:pt x="1767" y="242"/>
                    <a:pt x="1715" y="560"/>
                  </a:cubicBezTo>
                  <a:cubicBezTo>
                    <a:pt x="1596" y="1191"/>
                    <a:pt x="1476" y="1810"/>
                    <a:pt x="1322" y="2465"/>
                  </a:cubicBezTo>
                  <a:cubicBezTo>
                    <a:pt x="1131" y="3334"/>
                    <a:pt x="810" y="4179"/>
                    <a:pt x="393" y="4965"/>
                  </a:cubicBezTo>
                  <a:cubicBezTo>
                    <a:pt x="286" y="5132"/>
                    <a:pt x="191" y="5346"/>
                    <a:pt x="119" y="5524"/>
                  </a:cubicBezTo>
                  <a:cubicBezTo>
                    <a:pt x="48" y="5703"/>
                    <a:pt x="0" y="5846"/>
                    <a:pt x="48" y="5882"/>
                  </a:cubicBezTo>
                  <a:cubicBezTo>
                    <a:pt x="100" y="5904"/>
                    <a:pt x="162" y="5936"/>
                    <a:pt x="239" y="5936"/>
                  </a:cubicBezTo>
                  <a:cubicBezTo>
                    <a:pt x="284" y="5936"/>
                    <a:pt x="335" y="5925"/>
                    <a:pt x="393" y="5894"/>
                  </a:cubicBezTo>
                  <a:cubicBezTo>
                    <a:pt x="453" y="5846"/>
                    <a:pt x="536" y="5763"/>
                    <a:pt x="631" y="5655"/>
                  </a:cubicBezTo>
                  <a:cubicBezTo>
                    <a:pt x="714" y="5548"/>
                    <a:pt x="810" y="5417"/>
                    <a:pt x="881" y="5298"/>
                  </a:cubicBezTo>
                  <a:cubicBezTo>
                    <a:pt x="1000" y="5120"/>
                    <a:pt x="1107" y="4941"/>
                    <a:pt x="1191" y="4751"/>
                  </a:cubicBezTo>
                  <a:cubicBezTo>
                    <a:pt x="1286" y="4548"/>
                    <a:pt x="1381" y="4358"/>
                    <a:pt x="1465" y="4167"/>
                  </a:cubicBezTo>
                  <a:cubicBezTo>
                    <a:pt x="1536" y="3977"/>
                    <a:pt x="1643" y="3774"/>
                    <a:pt x="1715" y="3584"/>
                  </a:cubicBezTo>
                  <a:cubicBezTo>
                    <a:pt x="1905" y="3084"/>
                    <a:pt x="2024" y="2572"/>
                    <a:pt x="2084" y="2072"/>
                  </a:cubicBezTo>
                  <a:cubicBezTo>
                    <a:pt x="2155" y="1548"/>
                    <a:pt x="2155" y="1024"/>
                    <a:pt x="2179" y="476"/>
                  </a:cubicBezTo>
                  <a:lnTo>
                    <a:pt x="2179" y="476"/>
                  </a:lnTo>
                  <a:cubicBezTo>
                    <a:pt x="2143" y="655"/>
                    <a:pt x="2119" y="738"/>
                    <a:pt x="2096" y="845"/>
                  </a:cubicBezTo>
                  <a:cubicBezTo>
                    <a:pt x="2084" y="786"/>
                    <a:pt x="2072" y="738"/>
                    <a:pt x="2096" y="714"/>
                  </a:cubicBezTo>
                  <a:cubicBezTo>
                    <a:pt x="2119" y="345"/>
                    <a:pt x="2060" y="107"/>
                    <a:pt x="1965" y="12"/>
                  </a:cubicBezTo>
                  <a:cubicBezTo>
                    <a:pt x="1955" y="4"/>
                    <a:pt x="1946" y="0"/>
                    <a:pt x="19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59"/>
            <p:cNvSpPr/>
            <p:nvPr/>
          </p:nvSpPr>
          <p:spPr>
            <a:xfrm>
              <a:off x="7610775" y="2673675"/>
              <a:ext cx="11925" cy="49900"/>
            </a:xfrm>
            <a:custGeom>
              <a:avLst/>
              <a:gdLst/>
              <a:ahLst/>
              <a:cxnLst/>
              <a:rect l="l" t="t" r="r" b="b"/>
              <a:pathLst>
                <a:path w="477" h="1996" extrusionOk="0">
                  <a:moveTo>
                    <a:pt x="215" y="0"/>
                  </a:moveTo>
                  <a:cubicBezTo>
                    <a:pt x="158" y="0"/>
                    <a:pt x="115" y="132"/>
                    <a:pt x="72" y="244"/>
                  </a:cubicBezTo>
                  <a:cubicBezTo>
                    <a:pt x="12" y="399"/>
                    <a:pt x="0" y="672"/>
                    <a:pt x="12" y="970"/>
                  </a:cubicBezTo>
                  <a:cubicBezTo>
                    <a:pt x="36" y="1113"/>
                    <a:pt x="60" y="1268"/>
                    <a:pt x="96" y="1411"/>
                  </a:cubicBezTo>
                  <a:cubicBezTo>
                    <a:pt x="119" y="1565"/>
                    <a:pt x="167" y="1708"/>
                    <a:pt x="226" y="1827"/>
                  </a:cubicBezTo>
                  <a:cubicBezTo>
                    <a:pt x="269" y="1942"/>
                    <a:pt x="308" y="1995"/>
                    <a:pt x="341" y="1995"/>
                  </a:cubicBezTo>
                  <a:cubicBezTo>
                    <a:pt x="373" y="1995"/>
                    <a:pt x="399" y="1945"/>
                    <a:pt x="417" y="1851"/>
                  </a:cubicBezTo>
                  <a:cubicBezTo>
                    <a:pt x="465" y="1565"/>
                    <a:pt x="477" y="1220"/>
                    <a:pt x="429" y="744"/>
                  </a:cubicBezTo>
                  <a:cubicBezTo>
                    <a:pt x="429" y="577"/>
                    <a:pt x="417" y="446"/>
                    <a:pt x="393" y="339"/>
                  </a:cubicBezTo>
                  <a:cubicBezTo>
                    <a:pt x="357" y="220"/>
                    <a:pt x="322" y="137"/>
                    <a:pt x="286" y="65"/>
                  </a:cubicBezTo>
                  <a:cubicBezTo>
                    <a:pt x="260" y="19"/>
                    <a:pt x="236" y="0"/>
                    <a:pt x="2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119571" y="2465162"/>
            <a:ext cx="6858853" cy="149521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42900" lvl="0" indent="-342900" algn="just">
              <a:buAutoNum type="arabicPeriod"/>
            </a:pP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عين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ialah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,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mutsanna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,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dikuatkan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ditaukidkan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)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kedua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id-ID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A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dapun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syarat"nya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diantaranya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:</a:t>
            </a: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نفس، عين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datang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terletak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)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setelah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dikuatkan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)</a:t>
            </a: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نفس، عين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diidhofahkan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kembali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cocok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sesuai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)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Mua'kkad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نفس، عين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berupa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ketika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bersama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نفس، عين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berupa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wazan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أفعل (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yakni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أنفسٌ، أعينٌ)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ketika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bersama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tatsniyah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‘</a:t>
            </a:r>
          </a:p>
          <a:p>
            <a:pPr marL="0" lvl="0" indent="0" algn="just"/>
            <a:endParaRPr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5" name="Google Shape;925;p59"/>
          <p:cNvSpPr txBox="1">
            <a:spLocks noGrp="1"/>
          </p:cNvSpPr>
          <p:nvPr>
            <p:ph type="title" idx="2"/>
          </p:nvPr>
        </p:nvSpPr>
        <p:spPr>
          <a:xfrm>
            <a:off x="1777345" y="732995"/>
            <a:ext cx="1234500" cy="74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3601633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708917" y="1119883"/>
            <a:ext cx="7660584" cy="3267016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052076" y="1289514"/>
            <a:ext cx="7167903" cy="296846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Contoh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: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mudzakar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,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maka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mudzakar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 المدرس نفسُهُ /عينُه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mu'annats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,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maka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mu'annats</a:t>
            </a:r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حضرت الأستذة نفسُها /عينُها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Mu'akkadnya tatsniyah, maka lafadz taukidnya jama' dengan dhomir tatsniyah.</a:t>
            </a: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حضر الطالبان أنفسُهما /أعينُهما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 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حضرت الطالبتان أنفسُهما /أعينُهما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mudzakar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salim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,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maka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mudzakar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 الطالبون أنفسُهم /أعينُهم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  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حضرت الطالباتُ أنفسُهنَّ /أعينُهنَّ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2852825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810521" y="1462425"/>
            <a:ext cx="7558980" cy="2924474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16" name="Google Shape;916;p59"/>
          <p:cNvGrpSpPr/>
          <p:nvPr/>
        </p:nvGrpSpPr>
        <p:grpSpPr>
          <a:xfrm>
            <a:off x="1849060" y="470593"/>
            <a:ext cx="1234515" cy="1243234"/>
            <a:chOff x="7610775" y="2392925"/>
            <a:chExt cx="548600" cy="552475"/>
          </a:xfrm>
        </p:grpSpPr>
        <p:sp>
          <p:nvSpPr>
            <p:cNvPr id="917" name="Google Shape;917;p59"/>
            <p:cNvSpPr/>
            <p:nvPr/>
          </p:nvSpPr>
          <p:spPr>
            <a:xfrm>
              <a:off x="7615225" y="2401750"/>
              <a:ext cx="535825" cy="535800"/>
            </a:xfrm>
            <a:custGeom>
              <a:avLst/>
              <a:gdLst/>
              <a:ahLst/>
              <a:cxnLst/>
              <a:rect l="l" t="t" r="r" b="b"/>
              <a:pathLst>
                <a:path w="21433" h="21432" extrusionOk="0">
                  <a:moveTo>
                    <a:pt x="10716" y="0"/>
                  </a:moveTo>
                  <a:cubicBezTo>
                    <a:pt x="4799" y="0"/>
                    <a:pt x="1" y="4799"/>
                    <a:pt x="1" y="10716"/>
                  </a:cubicBezTo>
                  <a:cubicBezTo>
                    <a:pt x="1" y="16633"/>
                    <a:pt x="4799" y="21432"/>
                    <a:pt x="10716" y="21432"/>
                  </a:cubicBezTo>
                  <a:cubicBezTo>
                    <a:pt x="16634" y="21432"/>
                    <a:pt x="21432" y="16633"/>
                    <a:pt x="21432" y="10716"/>
                  </a:cubicBezTo>
                  <a:cubicBezTo>
                    <a:pt x="21432" y="4799"/>
                    <a:pt x="16634" y="0"/>
                    <a:pt x="107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59"/>
            <p:cNvSpPr/>
            <p:nvPr/>
          </p:nvSpPr>
          <p:spPr>
            <a:xfrm>
              <a:off x="7621475" y="2736825"/>
              <a:ext cx="474825" cy="208575"/>
            </a:xfrm>
            <a:custGeom>
              <a:avLst/>
              <a:gdLst/>
              <a:ahLst/>
              <a:cxnLst/>
              <a:rect l="l" t="t" r="r" b="b"/>
              <a:pathLst>
                <a:path w="18993" h="8343" extrusionOk="0">
                  <a:moveTo>
                    <a:pt x="133" y="0"/>
                  </a:moveTo>
                  <a:cubicBezTo>
                    <a:pt x="128" y="0"/>
                    <a:pt x="124" y="1"/>
                    <a:pt x="120" y="4"/>
                  </a:cubicBezTo>
                  <a:cubicBezTo>
                    <a:pt x="49" y="99"/>
                    <a:pt x="1" y="278"/>
                    <a:pt x="1" y="516"/>
                  </a:cubicBezTo>
                  <a:cubicBezTo>
                    <a:pt x="13" y="754"/>
                    <a:pt x="72" y="1063"/>
                    <a:pt x="191" y="1385"/>
                  </a:cubicBezTo>
                  <a:cubicBezTo>
                    <a:pt x="465" y="2099"/>
                    <a:pt x="822" y="2802"/>
                    <a:pt x="1239" y="3445"/>
                  </a:cubicBezTo>
                  <a:cubicBezTo>
                    <a:pt x="1620" y="4040"/>
                    <a:pt x="2096" y="4588"/>
                    <a:pt x="2573" y="5112"/>
                  </a:cubicBezTo>
                  <a:cubicBezTo>
                    <a:pt x="3049" y="5647"/>
                    <a:pt x="3620" y="6088"/>
                    <a:pt x="4216" y="6481"/>
                  </a:cubicBezTo>
                  <a:cubicBezTo>
                    <a:pt x="4835" y="6897"/>
                    <a:pt x="5513" y="7219"/>
                    <a:pt x="6180" y="7505"/>
                  </a:cubicBezTo>
                  <a:cubicBezTo>
                    <a:pt x="7362" y="8018"/>
                    <a:pt x="8649" y="8343"/>
                    <a:pt x="9932" y="8343"/>
                  </a:cubicBezTo>
                  <a:cubicBezTo>
                    <a:pt x="10019" y="8343"/>
                    <a:pt x="10106" y="8341"/>
                    <a:pt x="10193" y="8338"/>
                  </a:cubicBezTo>
                  <a:lnTo>
                    <a:pt x="10669" y="8338"/>
                  </a:lnTo>
                  <a:cubicBezTo>
                    <a:pt x="10726" y="8339"/>
                    <a:pt x="10783" y="8339"/>
                    <a:pt x="10841" y="8339"/>
                  </a:cubicBezTo>
                  <a:cubicBezTo>
                    <a:pt x="11593" y="8339"/>
                    <a:pt x="12344" y="8266"/>
                    <a:pt x="13074" y="8100"/>
                  </a:cubicBezTo>
                  <a:cubicBezTo>
                    <a:pt x="13645" y="7981"/>
                    <a:pt x="14217" y="7790"/>
                    <a:pt x="14753" y="7552"/>
                  </a:cubicBezTo>
                  <a:cubicBezTo>
                    <a:pt x="15920" y="7017"/>
                    <a:pt x="16908" y="6266"/>
                    <a:pt x="17896" y="5457"/>
                  </a:cubicBezTo>
                  <a:lnTo>
                    <a:pt x="18039" y="5302"/>
                  </a:lnTo>
                  <a:lnTo>
                    <a:pt x="18253" y="5052"/>
                  </a:lnTo>
                  <a:lnTo>
                    <a:pt x="18444" y="4802"/>
                  </a:lnTo>
                  <a:cubicBezTo>
                    <a:pt x="18575" y="4635"/>
                    <a:pt x="18694" y="4457"/>
                    <a:pt x="18813" y="4278"/>
                  </a:cubicBezTo>
                  <a:cubicBezTo>
                    <a:pt x="18958" y="4037"/>
                    <a:pt x="18993" y="3913"/>
                    <a:pt x="18906" y="3913"/>
                  </a:cubicBezTo>
                  <a:cubicBezTo>
                    <a:pt x="18885" y="3913"/>
                    <a:pt x="18858" y="3919"/>
                    <a:pt x="18825" y="3933"/>
                  </a:cubicBezTo>
                  <a:cubicBezTo>
                    <a:pt x="18765" y="3945"/>
                    <a:pt x="18694" y="3992"/>
                    <a:pt x="18622" y="4040"/>
                  </a:cubicBezTo>
                  <a:cubicBezTo>
                    <a:pt x="18551" y="4088"/>
                    <a:pt x="18456" y="4147"/>
                    <a:pt x="18384" y="4219"/>
                  </a:cubicBezTo>
                  <a:lnTo>
                    <a:pt x="17896" y="4659"/>
                  </a:lnTo>
                  <a:cubicBezTo>
                    <a:pt x="17717" y="4814"/>
                    <a:pt x="17551" y="4957"/>
                    <a:pt x="17372" y="5100"/>
                  </a:cubicBezTo>
                  <a:lnTo>
                    <a:pt x="17110" y="5302"/>
                  </a:lnTo>
                  <a:cubicBezTo>
                    <a:pt x="17015" y="5362"/>
                    <a:pt x="16908" y="5433"/>
                    <a:pt x="16813" y="5493"/>
                  </a:cubicBezTo>
                  <a:cubicBezTo>
                    <a:pt x="16717" y="5552"/>
                    <a:pt x="16610" y="5635"/>
                    <a:pt x="16515" y="5695"/>
                  </a:cubicBezTo>
                  <a:cubicBezTo>
                    <a:pt x="16360" y="5778"/>
                    <a:pt x="16217" y="5885"/>
                    <a:pt x="16062" y="5969"/>
                  </a:cubicBezTo>
                  <a:cubicBezTo>
                    <a:pt x="15920" y="6064"/>
                    <a:pt x="15753" y="6147"/>
                    <a:pt x="15598" y="6243"/>
                  </a:cubicBezTo>
                  <a:cubicBezTo>
                    <a:pt x="14991" y="6588"/>
                    <a:pt x="14348" y="6850"/>
                    <a:pt x="13681" y="7076"/>
                  </a:cubicBezTo>
                  <a:cubicBezTo>
                    <a:pt x="13324" y="7195"/>
                    <a:pt x="12955" y="7302"/>
                    <a:pt x="12598" y="7398"/>
                  </a:cubicBezTo>
                  <a:cubicBezTo>
                    <a:pt x="12121" y="7517"/>
                    <a:pt x="11645" y="7636"/>
                    <a:pt x="11157" y="7695"/>
                  </a:cubicBezTo>
                  <a:cubicBezTo>
                    <a:pt x="10943" y="7731"/>
                    <a:pt x="10717" y="7731"/>
                    <a:pt x="10514" y="7731"/>
                  </a:cubicBezTo>
                  <a:cubicBezTo>
                    <a:pt x="10336" y="7731"/>
                    <a:pt x="10169" y="7719"/>
                    <a:pt x="9990" y="7695"/>
                  </a:cubicBezTo>
                  <a:cubicBezTo>
                    <a:pt x="9812" y="7683"/>
                    <a:pt x="9645" y="7659"/>
                    <a:pt x="9466" y="7636"/>
                  </a:cubicBezTo>
                  <a:cubicBezTo>
                    <a:pt x="8502" y="7540"/>
                    <a:pt x="7549" y="7326"/>
                    <a:pt x="6645" y="6957"/>
                  </a:cubicBezTo>
                  <a:cubicBezTo>
                    <a:pt x="5466" y="6481"/>
                    <a:pt x="4382" y="5778"/>
                    <a:pt x="3442" y="4921"/>
                  </a:cubicBezTo>
                  <a:cubicBezTo>
                    <a:pt x="2537" y="4099"/>
                    <a:pt x="1787" y="3111"/>
                    <a:pt x="1275" y="2183"/>
                  </a:cubicBezTo>
                  <a:cubicBezTo>
                    <a:pt x="1108" y="1885"/>
                    <a:pt x="894" y="1492"/>
                    <a:pt x="751" y="1111"/>
                  </a:cubicBezTo>
                  <a:cubicBezTo>
                    <a:pt x="644" y="932"/>
                    <a:pt x="572" y="754"/>
                    <a:pt x="489" y="587"/>
                  </a:cubicBezTo>
                  <a:cubicBezTo>
                    <a:pt x="406" y="420"/>
                    <a:pt x="358" y="289"/>
                    <a:pt x="299" y="182"/>
                  </a:cubicBezTo>
                  <a:cubicBezTo>
                    <a:pt x="245" y="86"/>
                    <a:pt x="173" y="0"/>
                    <a:pt x="1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59"/>
            <p:cNvSpPr/>
            <p:nvPr/>
          </p:nvSpPr>
          <p:spPr>
            <a:xfrm>
              <a:off x="7612550" y="2392925"/>
              <a:ext cx="378375" cy="246200"/>
            </a:xfrm>
            <a:custGeom>
              <a:avLst/>
              <a:gdLst/>
              <a:ahLst/>
              <a:cxnLst/>
              <a:rect l="l" t="t" r="r" b="b"/>
              <a:pathLst>
                <a:path w="15135" h="9848" extrusionOk="0">
                  <a:moveTo>
                    <a:pt x="10912" y="0"/>
                  </a:moveTo>
                  <a:cubicBezTo>
                    <a:pt x="10665" y="0"/>
                    <a:pt x="10417" y="9"/>
                    <a:pt x="10169" y="20"/>
                  </a:cubicBezTo>
                  <a:cubicBezTo>
                    <a:pt x="9454" y="68"/>
                    <a:pt x="8740" y="187"/>
                    <a:pt x="8061" y="377"/>
                  </a:cubicBezTo>
                  <a:cubicBezTo>
                    <a:pt x="7918" y="425"/>
                    <a:pt x="7716" y="496"/>
                    <a:pt x="7668" y="544"/>
                  </a:cubicBezTo>
                  <a:cubicBezTo>
                    <a:pt x="7561" y="651"/>
                    <a:pt x="7371" y="722"/>
                    <a:pt x="7144" y="794"/>
                  </a:cubicBezTo>
                  <a:cubicBezTo>
                    <a:pt x="5775" y="1282"/>
                    <a:pt x="4525" y="2068"/>
                    <a:pt x="3454" y="3020"/>
                  </a:cubicBezTo>
                  <a:cubicBezTo>
                    <a:pt x="2620" y="3759"/>
                    <a:pt x="1930" y="4616"/>
                    <a:pt x="1394" y="5604"/>
                  </a:cubicBezTo>
                  <a:cubicBezTo>
                    <a:pt x="798" y="6664"/>
                    <a:pt x="346" y="7819"/>
                    <a:pt x="120" y="8985"/>
                  </a:cubicBezTo>
                  <a:cubicBezTo>
                    <a:pt x="96" y="9152"/>
                    <a:pt x="60" y="9271"/>
                    <a:pt x="36" y="9402"/>
                  </a:cubicBezTo>
                  <a:cubicBezTo>
                    <a:pt x="25" y="9485"/>
                    <a:pt x="1" y="9628"/>
                    <a:pt x="25" y="9688"/>
                  </a:cubicBezTo>
                  <a:cubicBezTo>
                    <a:pt x="50" y="9798"/>
                    <a:pt x="89" y="9848"/>
                    <a:pt x="133" y="9848"/>
                  </a:cubicBezTo>
                  <a:cubicBezTo>
                    <a:pt x="214" y="9848"/>
                    <a:pt x="313" y="9683"/>
                    <a:pt x="382" y="9414"/>
                  </a:cubicBezTo>
                  <a:cubicBezTo>
                    <a:pt x="441" y="9235"/>
                    <a:pt x="477" y="9057"/>
                    <a:pt x="536" y="8878"/>
                  </a:cubicBezTo>
                  <a:lnTo>
                    <a:pt x="715" y="8342"/>
                  </a:lnTo>
                  <a:cubicBezTo>
                    <a:pt x="870" y="7902"/>
                    <a:pt x="1037" y="7461"/>
                    <a:pt x="1227" y="7033"/>
                  </a:cubicBezTo>
                  <a:lnTo>
                    <a:pt x="1418" y="6616"/>
                  </a:lnTo>
                  <a:cubicBezTo>
                    <a:pt x="1477" y="6485"/>
                    <a:pt x="1572" y="6354"/>
                    <a:pt x="1632" y="6211"/>
                  </a:cubicBezTo>
                  <a:cubicBezTo>
                    <a:pt x="2001" y="5485"/>
                    <a:pt x="2477" y="4806"/>
                    <a:pt x="3013" y="4175"/>
                  </a:cubicBezTo>
                  <a:cubicBezTo>
                    <a:pt x="3120" y="4068"/>
                    <a:pt x="3215" y="3949"/>
                    <a:pt x="3323" y="3854"/>
                  </a:cubicBezTo>
                  <a:cubicBezTo>
                    <a:pt x="3430" y="3747"/>
                    <a:pt x="3549" y="3639"/>
                    <a:pt x="3656" y="3532"/>
                  </a:cubicBezTo>
                  <a:cubicBezTo>
                    <a:pt x="3811" y="3366"/>
                    <a:pt x="3989" y="3235"/>
                    <a:pt x="4168" y="3068"/>
                  </a:cubicBezTo>
                  <a:cubicBezTo>
                    <a:pt x="4704" y="2616"/>
                    <a:pt x="5299" y="2223"/>
                    <a:pt x="5882" y="1854"/>
                  </a:cubicBezTo>
                  <a:cubicBezTo>
                    <a:pt x="5990" y="1782"/>
                    <a:pt x="6156" y="1723"/>
                    <a:pt x="6287" y="1663"/>
                  </a:cubicBezTo>
                  <a:cubicBezTo>
                    <a:pt x="6454" y="1580"/>
                    <a:pt x="6609" y="1496"/>
                    <a:pt x="6787" y="1437"/>
                  </a:cubicBezTo>
                  <a:cubicBezTo>
                    <a:pt x="7168" y="1306"/>
                    <a:pt x="7537" y="1187"/>
                    <a:pt x="7918" y="1092"/>
                  </a:cubicBezTo>
                  <a:cubicBezTo>
                    <a:pt x="8216" y="1020"/>
                    <a:pt x="8502" y="972"/>
                    <a:pt x="8799" y="937"/>
                  </a:cubicBezTo>
                  <a:cubicBezTo>
                    <a:pt x="9014" y="901"/>
                    <a:pt x="9228" y="853"/>
                    <a:pt x="9442" y="841"/>
                  </a:cubicBezTo>
                  <a:lnTo>
                    <a:pt x="9764" y="806"/>
                  </a:lnTo>
                  <a:lnTo>
                    <a:pt x="10097" y="794"/>
                  </a:lnTo>
                  <a:cubicBezTo>
                    <a:pt x="10288" y="782"/>
                    <a:pt x="10502" y="782"/>
                    <a:pt x="10693" y="782"/>
                  </a:cubicBezTo>
                  <a:cubicBezTo>
                    <a:pt x="10883" y="782"/>
                    <a:pt x="11074" y="794"/>
                    <a:pt x="11276" y="794"/>
                  </a:cubicBezTo>
                  <a:cubicBezTo>
                    <a:pt x="11466" y="794"/>
                    <a:pt x="11657" y="830"/>
                    <a:pt x="11847" y="830"/>
                  </a:cubicBezTo>
                  <a:cubicBezTo>
                    <a:pt x="12550" y="877"/>
                    <a:pt x="13240" y="984"/>
                    <a:pt x="13907" y="1151"/>
                  </a:cubicBezTo>
                  <a:cubicBezTo>
                    <a:pt x="14157" y="1234"/>
                    <a:pt x="14431" y="1246"/>
                    <a:pt x="14669" y="1306"/>
                  </a:cubicBezTo>
                  <a:cubicBezTo>
                    <a:pt x="14777" y="1324"/>
                    <a:pt x="14863" y="1333"/>
                    <a:pt x="14929" y="1333"/>
                  </a:cubicBezTo>
                  <a:cubicBezTo>
                    <a:pt x="15084" y="1333"/>
                    <a:pt x="15135" y="1283"/>
                    <a:pt x="15110" y="1175"/>
                  </a:cubicBezTo>
                  <a:cubicBezTo>
                    <a:pt x="15098" y="1092"/>
                    <a:pt x="15003" y="1008"/>
                    <a:pt x="14884" y="937"/>
                  </a:cubicBezTo>
                  <a:cubicBezTo>
                    <a:pt x="14753" y="841"/>
                    <a:pt x="14610" y="770"/>
                    <a:pt x="14443" y="687"/>
                  </a:cubicBezTo>
                  <a:cubicBezTo>
                    <a:pt x="13621" y="318"/>
                    <a:pt x="12681" y="127"/>
                    <a:pt x="11764" y="44"/>
                  </a:cubicBezTo>
                  <a:cubicBezTo>
                    <a:pt x="11483" y="12"/>
                    <a:pt x="11198" y="0"/>
                    <a:pt x="10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59"/>
            <p:cNvSpPr/>
            <p:nvPr/>
          </p:nvSpPr>
          <p:spPr>
            <a:xfrm>
              <a:off x="8011425" y="2432400"/>
              <a:ext cx="147950" cy="236750"/>
            </a:xfrm>
            <a:custGeom>
              <a:avLst/>
              <a:gdLst/>
              <a:ahLst/>
              <a:cxnLst/>
              <a:rect l="l" t="t" r="r" b="b"/>
              <a:pathLst>
                <a:path w="5918" h="9470" extrusionOk="0">
                  <a:moveTo>
                    <a:pt x="194" y="1"/>
                  </a:moveTo>
                  <a:cubicBezTo>
                    <a:pt x="148" y="1"/>
                    <a:pt x="117" y="15"/>
                    <a:pt x="95" y="36"/>
                  </a:cubicBezTo>
                  <a:cubicBezTo>
                    <a:pt x="0" y="132"/>
                    <a:pt x="119" y="286"/>
                    <a:pt x="441" y="525"/>
                  </a:cubicBezTo>
                  <a:cubicBezTo>
                    <a:pt x="822" y="822"/>
                    <a:pt x="1167" y="1156"/>
                    <a:pt x="1596" y="1465"/>
                  </a:cubicBezTo>
                  <a:cubicBezTo>
                    <a:pt x="1715" y="1560"/>
                    <a:pt x="1834" y="1644"/>
                    <a:pt x="1941" y="1751"/>
                  </a:cubicBezTo>
                  <a:cubicBezTo>
                    <a:pt x="2048" y="1870"/>
                    <a:pt x="2143" y="1977"/>
                    <a:pt x="2250" y="2072"/>
                  </a:cubicBezTo>
                  <a:cubicBezTo>
                    <a:pt x="2441" y="2299"/>
                    <a:pt x="2619" y="2513"/>
                    <a:pt x="2786" y="2727"/>
                  </a:cubicBezTo>
                  <a:cubicBezTo>
                    <a:pt x="2893" y="2846"/>
                    <a:pt x="2977" y="2965"/>
                    <a:pt x="3072" y="3084"/>
                  </a:cubicBezTo>
                  <a:cubicBezTo>
                    <a:pt x="3179" y="3203"/>
                    <a:pt x="3250" y="3323"/>
                    <a:pt x="3334" y="3465"/>
                  </a:cubicBezTo>
                  <a:cubicBezTo>
                    <a:pt x="3810" y="4192"/>
                    <a:pt x="4203" y="4966"/>
                    <a:pt x="4489" y="5787"/>
                  </a:cubicBezTo>
                  <a:lnTo>
                    <a:pt x="4501" y="5763"/>
                  </a:lnTo>
                  <a:cubicBezTo>
                    <a:pt x="4524" y="5847"/>
                    <a:pt x="4560" y="5930"/>
                    <a:pt x="4584" y="6001"/>
                  </a:cubicBezTo>
                  <a:cubicBezTo>
                    <a:pt x="4798" y="6644"/>
                    <a:pt x="4941" y="7299"/>
                    <a:pt x="5048" y="7954"/>
                  </a:cubicBezTo>
                  <a:cubicBezTo>
                    <a:pt x="5120" y="8430"/>
                    <a:pt x="5179" y="8859"/>
                    <a:pt x="5358" y="9014"/>
                  </a:cubicBezTo>
                  <a:cubicBezTo>
                    <a:pt x="5394" y="9037"/>
                    <a:pt x="5441" y="9145"/>
                    <a:pt x="5465" y="9240"/>
                  </a:cubicBezTo>
                  <a:cubicBezTo>
                    <a:pt x="5521" y="9393"/>
                    <a:pt x="5573" y="9470"/>
                    <a:pt x="5621" y="9470"/>
                  </a:cubicBezTo>
                  <a:cubicBezTo>
                    <a:pt x="5686" y="9470"/>
                    <a:pt x="5744" y="9333"/>
                    <a:pt x="5798" y="9061"/>
                  </a:cubicBezTo>
                  <a:cubicBezTo>
                    <a:pt x="5917" y="8323"/>
                    <a:pt x="5822" y="7490"/>
                    <a:pt x="5572" y="6680"/>
                  </a:cubicBezTo>
                  <a:cubicBezTo>
                    <a:pt x="5406" y="6144"/>
                    <a:pt x="5203" y="5609"/>
                    <a:pt x="4977" y="5085"/>
                  </a:cubicBezTo>
                  <a:cubicBezTo>
                    <a:pt x="4751" y="4561"/>
                    <a:pt x="4489" y="4061"/>
                    <a:pt x="4167" y="3584"/>
                  </a:cubicBezTo>
                  <a:cubicBezTo>
                    <a:pt x="3917" y="3180"/>
                    <a:pt x="3620" y="2811"/>
                    <a:pt x="3322" y="2453"/>
                  </a:cubicBezTo>
                  <a:cubicBezTo>
                    <a:pt x="3012" y="2096"/>
                    <a:pt x="2703" y="1751"/>
                    <a:pt x="2346" y="1441"/>
                  </a:cubicBezTo>
                  <a:cubicBezTo>
                    <a:pt x="1810" y="941"/>
                    <a:pt x="1215" y="525"/>
                    <a:pt x="583" y="155"/>
                  </a:cubicBezTo>
                  <a:cubicBezTo>
                    <a:pt x="395" y="42"/>
                    <a:pt x="273" y="1"/>
                    <a:pt x="19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59"/>
            <p:cNvSpPr/>
            <p:nvPr/>
          </p:nvSpPr>
          <p:spPr>
            <a:xfrm>
              <a:off x="8103400" y="2669650"/>
              <a:ext cx="54475" cy="148400"/>
            </a:xfrm>
            <a:custGeom>
              <a:avLst/>
              <a:gdLst/>
              <a:ahLst/>
              <a:cxnLst/>
              <a:rect l="l" t="t" r="r" b="b"/>
              <a:pathLst>
                <a:path w="2179" h="5936" extrusionOk="0">
                  <a:moveTo>
                    <a:pt x="1936" y="0"/>
                  </a:moveTo>
                  <a:cubicBezTo>
                    <a:pt x="1858" y="0"/>
                    <a:pt x="1767" y="242"/>
                    <a:pt x="1715" y="560"/>
                  </a:cubicBezTo>
                  <a:cubicBezTo>
                    <a:pt x="1596" y="1191"/>
                    <a:pt x="1476" y="1810"/>
                    <a:pt x="1322" y="2465"/>
                  </a:cubicBezTo>
                  <a:cubicBezTo>
                    <a:pt x="1131" y="3334"/>
                    <a:pt x="810" y="4179"/>
                    <a:pt x="393" y="4965"/>
                  </a:cubicBezTo>
                  <a:cubicBezTo>
                    <a:pt x="286" y="5132"/>
                    <a:pt x="191" y="5346"/>
                    <a:pt x="119" y="5524"/>
                  </a:cubicBezTo>
                  <a:cubicBezTo>
                    <a:pt x="48" y="5703"/>
                    <a:pt x="0" y="5846"/>
                    <a:pt x="48" y="5882"/>
                  </a:cubicBezTo>
                  <a:cubicBezTo>
                    <a:pt x="100" y="5904"/>
                    <a:pt x="162" y="5936"/>
                    <a:pt x="239" y="5936"/>
                  </a:cubicBezTo>
                  <a:cubicBezTo>
                    <a:pt x="284" y="5936"/>
                    <a:pt x="335" y="5925"/>
                    <a:pt x="393" y="5894"/>
                  </a:cubicBezTo>
                  <a:cubicBezTo>
                    <a:pt x="453" y="5846"/>
                    <a:pt x="536" y="5763"/>
                    <a:pt x="631" y="5655"/>
                  </a:cubicBezTo>
                  <a:cubicBezTo>
                    <a:pt x="714" y="5548"/>
                    <a:pt x="810" y="5417"/>
                    <a:pt x="881" y="5298"/>
                  </a:cubicBezTo>
                  <a:cubicBezTo>
                    <a:pt x="1000" y="5120"/>
                    <a:pt x="1107" y="4941"/>
                    <a:pt x="1191" y="4751"/>
                  </a:cubicBezTo>
                  <a:cubicBezTo>
                    <a:pt x="1286" y="4548"/>
                    <a:pt x="1381" y="4358"/>
                    <a:pt x="1465" y="4167"/>
                  </a:cubicBezTo>
                  <a:cubicBezTo>
                    <a:pt x="1536" y="3977"/>
                    <a:pt x="1643" y="3774"/>
                    <a:pt x="1715" y="3584"/>
                  </a:cubicBezTo>
                  <a:cubicBezTo>
                    <a:pt x="1905" y="3084"/>
                    <a:pt x="2024" y="2572"/>
                    <a:pt x="2084" y="2072"/>
                  </a:cubicBezTo>
                  <a:cubicBezTo>
                    <a:pt x="2155" y="1548"/>
                    <a:pt x="2155" y="1024"/>
                    <a:pt x="2179" y="476"/>
                  </a:cubicBezTo>
                  <a:lnTo>
                    <a:pt x="2179" y="476"/>
                  </a:lnTo>
                  <a:cubicBezTo>
                    <a:pt x="2143" y="655"/>
                    <a:pt x="2119" y="738"/>
                    <a:pt x="2096" y="845"/>
                  </a:cubicBezTo>
                  <a:cubicBezTo>
                    <a:pt x="2084" y="786"/>
                    <a:pt x="2072" y="738"/>
                    <a:pt x="2096" y="714"/>
                  </a:cubicBezTo>
                  <a:cubicBezTo>
                    <a:pt x="2119" y="345"/>
                    <a:pt x="2060" y="107"/>
                    <a:pt x="1965" y="12"/>
                  </a:cubicBezTo>
                  <a:cubicBezTo>
                    <a:pt x="1955" y="4"/>
                    <a:pt x="1946" y="0"/>
                    <a:pt x="19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59"/>
            <p:cNvSpPr/>
            <p:nvPr/>
          </p:nvSpPr>
          <p:spPr>
            <a:xfrm>
              <a:off x="7610775" y="2673675"/>
              <a:ext cx="11925" cy="49900"/>
            </a:xfrm>
            <a:custGeom>
              <a:avLst/>
              <a:gdLst/>
              <a:ahLst/>
              <a:cxnLst/>
              <a:rect l="l" t="t" r="r" b="b"/>
              <a:pathLst>
                <a:path w="477" h="1996" extrusionOk="0">
                  <a:moveTo>
                    <a:pt x="215" y="0"/>
                  </a:moveTo>
                  <a:cubicBezTo>
                    <a:pt x="158" y="0"/>
                    <a:pt x="115" y="132"/>
                    <a:pt x="72" y="244"/>
                  </a:cubicBezTo>
                  <a:cubicBezTo>
                    <a:pt x="12" y="399"/>
                    <a:pt x="0" y="672"/>
                    <a:pt x="12" y="970"/>
                  </a:cubicBezTo>
                  <a:cubicBezTo>
                    <a:pt x="36" y="1113"/>
                    <a:pt x="60" y="1268"/>
                    <a:pt x="96" y="1411"/>
                  </a:cubicBezTo>
                  <a:cubicBezTo>
                    <a:pt x="119" y="1565"/>
                    <a:pt x="167" y="1708"/>
                    <a:pt x="226" y="1827"/>
                  </a:cubicBezTo>
                  <a:cubicBezTo>
                    <a:pt x="269" y="1942"/>
                    <a:pt x="308" y="1995"/>
                    <a:pt x="341" y="1995"/>
                  </a:cubicBezTo>
                  <a:cubicBezTo>
                    <a:pt x="373" y="1995"/>
                    <a:pt x="399" y="1945"/>
                    <a:pt x="417" y="1851"/>
                  </a:cubicBezTo>
                  <a:cubicBezTo>
                    <a:pt x="465" y="1565"/>
                    <a:pt x="477" y="1220"/>
                    <a:pt x="429" y="744"/>
                  </a:cubicBezTo>
                  <a:cubicBezTo>
                    <a:pt x="429" y="577"/>
                    <a:pt x="417" y="446"/>
                    <a:pt x="393" y="339"/>
                  </a:cubicBezTo>
                  <a:cubicBezTo>
                    <a:pt x="357" y="220"/>
                    <a:pt x="322" y="137"/>
                    <a:pt x="286" y="65"/>
                  </a:cubicBezTo>
                  <a:cubicBezTo>
                    <a:pt x="260" y="19"/>
                    <a:pt x="236" y="0"/>
                    <a:pt x="2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037689" y="1640948"/>
            <a:ext cx="6940735" cy="231942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2.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كلا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كلتا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untuk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tatsniyah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saja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  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Adapun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syarat"nya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diantaranya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: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كلا، كلتا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datang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setelah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Maknanya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jumlah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(yang di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dalamnya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)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tidak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berubah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jika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dihapus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كلا، كلتا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diidhofahkan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kembali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cocok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5" name="Google Shape;925;p59"/>
          <p:cNvSpPr txBox="1">
            <a:spLocks noGrp="1"/>
          </p:cNvSpPr>
          <p:nvPr>
            <p:ph type="title" idx="2"/>
          </p:nvPr>
        </p:nvSpPr>
        <p:spPr>
          <a:xfrm>
            <a:off x="1777345" y="732995"/>
            <a:ext cx="1234500" cy="74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id-ID" dirty="0"/>
              <a:t>2</a:t>
            </a:r>
            <a:endParaRPr dirty="0"/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4057219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708917" y="1119883"/>
            <a:ext cx="7660584" cy="3267016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052076" y="1289514"/>
            <a:ext cx="7167903" cy="296846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id-ID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Contoh :</a:t>
            </a:r>
          </a:p>
          <a:p>
            <a:pPr marL="285750" lvl="0" indent="-285750" algn="just" rtl="1">
              <a:buFontTx/>
              <a:buChar char="-"/>
            </a:pP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 الطالبان كلاهما</a:t>
            </a:r>
            <a:r>
              <a:rPr lang="id-ID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DZ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(مرفوع)</a:t>
            </a:r>
          </a:p>
          <a:p>
            <a:pPr marL="285750" indent="-285750" algn="just" rtl="1">
              <a:buFontTx/>
              <a:buChar char="-"/>
            </a:pP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حضر الطالبتان كلتاهما</a:t>
            </a:r>
            <a:r>
              <a:rPr lang="ar-DZ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(مرفوع)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 rtl="1">
              <a:buFontTx/>
              <a:buChar char="-"/>
            </a:pP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كرّمتُ الناجحين كليهما</a:t>
            </a:r>
            <a:r>
              <a:rPr lang="ar-DZ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(منصوب)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indent="-285750" algn="just" rtl="1">
              <a:buFontTx/>
              <a:buChar char="-"/>
            </a:pP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سلّمتُ المسلمتَينِ كلتَيْهما</a:t>
            </a:r>
            <a:r>
              <a:rPr lang="ar-DZ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(منصوب)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3974166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810521" y="1462425"/>
            <a:ext cx="7558980" cy="2924474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16" name="Google Shape;916;p59"/>
          <p:cNvGrpSpPr/>
          <p:nvPr/>
        </p:nvGrpSpPr>
        <p:grpSpPr>
          <a:xfrm>
            <a:off x="1849060" y="470593"/>
            <a:ext cx="1234515" cy="1243234"/>
            <a:chOff x="7610775" y="2392925"/>
            <a:chExt cx="548600" cy="552475"/>
          </a:xfrm>
        </p:grpSpPr>
        <p:sp>
          <p:nvSpPr>
            <p:cNvPr id="917" name="Google Shape;917;p59"/>
            <p:cNvSpPr/>
            <p:nvPr/>
          </p:nvSpPr>
          <p:spPr>
            <a:xfrm>
              <a:off x="7615225" y="2401750"/>
              <a:ext cx="535825" cy="535800"/>
            </a:xfrm>
            <a:custGeom>
              <a:avLst/>
              <a:gdLst/>
              <a:ahLst/>
              <a:cxnLst/>
              <a:rect l="l" t="t" r="r" b="b"/>
              <a:pathLst>
                <a:path w="21433" h="21432" extrusionOk="0">
                  <a:moveTo>
                    <a:pt x="10716" y="0"/>
                  </a:moveTo>
                  <a:cubicBezTo>
                    <a:pt x="4799" y="0"/>
                    <a:pt x="1" y="4799"/>
                    <a:pt x="1" y="10716"/>
                  </a:cubicBezTo>
                  <a:cubicBezTo>
                    <a:pt x="1" y="16633"/>
                    <a:pt x="4799" y="21432"/>
                    <a:pt x="10716" y="21432"/>
                  </a:cubicBezTo>
                  <a:cubicBezTo>
                    <a:pt x="16634" y="21432"/>
                    <a:pt x="21432" y="16633"/>
                    <a:pt x="21432" y="10716"/>
                  </a:cubicBezTo>
                  <a:cubicBezTo>
                    <a:pt x="21432" y="4799"/>
                    <a:pt x="16634" y="0"/>
                    <a:pt x="107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59"/>
            <p:cNvSpPr/>
            <p:nvPr/>
          </p:nvSpPr>
          <p:spPr>
            <a:xfrm>
              <a:off x="7621475" y="2736825"/>
              <a:ext cx="474825" cy="208575"/>
            </a:xfrm>
            <a:custGeom>
              <a:avLst/>
              <a:gdLst/>
              <a:ahLst/>
              <a:cxnLst/>
              <a:rect l="l" t="t" r="r" b="b"/>
              <a:pathLst>
                <a:path w="18993" h="8343" extrusionOk="0">
                  <a:moveTo>
                    <a:pt x="133" y="0"/>
                  </a:moveTo>
                  <a:cubicBezTo>
                    <a:pt x="128" y="0"/>
                    <a:pt x="124" y="1"/>
                    <a:pt x="120" y="4"/>
                  </a:cubicBezTo>
                  <a:cubicBezTo>
                    <a:pt x="49" y="99"/>
                    <a:pt x="1" y="278"/>
                    <a:pt x="1" y="516"/>
                  </a:cubicBezTo>
                  <a:cubicBezTo>
                    <a:pt x="13" y="754"/>
                    <a:pt x="72" y="1063"/>
                    <a:pt x="191" y="1385"/>
                  </a:cubicBezTo>
                  <a:cubicBezTo>
                    <a:pt x="465" y="2099"/>
                    <a:pt x="822" y="2802"/>
                    <a:pt x="1239" y="3445"/>
                  </a:cubicBezTo>
                  <a:cubicBezTo>
                    <a:pt x="1620" y="4040"/>
                    <a:pt x="2096" y="4588"/>
                    <a:pt x="2573" y="5112"/>
                  </a:cubicBezTo>
                  <a:cubicBezTo>
                    <a:pt x="3049" y="5647"/>
                    <a:pt x="3620" y="6088"/>
                    <a:pt x="4216" y="6481"/>
                  </a:cubicBezTo>
                  <a:cubicBezTo>
                    <a:pt x="4835" y="6897"/>
                    <a:pt x="5513" y="7219"/>
                    <a:pt x="6180" y="7505"/>
                  </a:cubicBezTo>
                  <a:cubicBezTo>
                    <a:pt x="7362" y="8018"/>
                    <a:pt x="8649" y="8343"/>
                    <a:pt x="9932" y="8343"/>
                  </a:cubicBezTo>
                  <a:cubicBezTo>
                    <a:pt x="10019" y="8343"/>
                    <a:pt x="10106" y="8341"/>
                    <a:pt x="10193" y="8338"/>
                  </a:cubicBezTo>
                  <a:lnTo>
                    <a:pt x="10669" y="8338"/>
                  </a:lnTo>
                  <a:cubicBezTo>
                    <a:pt x="10726" y="8339"/>
                    <a:pt x="10783" y="8339"/>
                    <a:pt x="10841" y="8339"/>
                  </a:cubicBezTo>
                  <a:cubicBezTo>
                    <a:pt x="11593" y="8339"/>
                    <a:pt x="12344" y="8266"/>
                    <a:pt x="13074" y="8100"/>
                  </a:cubicBezTo>
                  <a:cubicBezTo>
                    <a:pt x="13645" y="7981"/>
                    <a:pt x="14217" y="7790"/>
                    <a:pt x="14753" y="7552"/>
                  </a:cubicBezTo>
                  <a:cubicBezTo>
                    <a:pt x="15920" y="7017"/>
                    <a:pt x="16908" y="6266"/>
                    <a:pt x="17896" y="5457"/>
                  </a:cubicBezTo>
                  <a:lnTo>
                    <a:pt x="18039" y="5302"/>
                  </a:lnTo>
                  <a:lnTo>
                    <a:pt x="18253" y="5052"/>
                  </a:lnTo>
                  <a:lnTo>
                    <a:pt x="18444" y="4802"/>
                  </a:lnTo>
                  <a:cubicBezTo>
                    <a:pt x="18575" y="4635"/>
                    <a:pt x="18694" y="4457"/>
                    <a:pt x="18813" y="4278"/>
                  </a:cubicBezTo>
                  <a:cubicBezTo>
                    <a:pt x="18958" y="4037"/>
                    <a:pt x="18993" y="3913"/>
                    <a:pt x="18906" y="3913"/>
                  </a:cubicBezTo>
                  <a:cubicBezTo>
                    <a:pt x="18885" y="3913"/>
                    <a:pt x="18858" y="3919"/>
                    <a:pt x="18825" y="3933"/>
                  </a:cubicBezTo>
                  <a:cubicBezTo>
                    <a:pt x="18765" y="3945"/>
                    <a:pt x="18694" y="3992"/>
                    <a:pt x="18622" y="4040"/>
                  </a:cubicBezTo>
                  <a:cubicBezTo>
                    <a:pt x="18551" y="4088"/>
                    <a:pt x="18456" y="4147"/>
                    <a:pt x="18384" y="4219"/>
                  </a:cubicBezTo>
                  <a:lnTo>
                    <a:pt x="17896" y="4659"/>
                  </a:lnTo>
                  <a:cubicBezTo>
                    <a:pt x="17717" y="4814"/>
                    <a:pt x="17551" y="4957"/>
                    <a:pt x="17372" y="5100"/>
                  </a:cubicBezTo>
                  <a:lnTo>
                    <a:pt x="17110" y="5302"/>
                  </a:lnTo>
                  <a:cubicBezTo>
                    <a:pt x="17015" y="5362"/>
                    <a:pt x="16908" y="5433"/>
                    <a:pt x="16813" y="5493"/>
                  </a:cubicBezTo>
                  <a:cubicBezTo>
                    <a:pt x="16717" y="5552"/>
                    <a:pt x="16610" y="5635"/>
                    <a:pt x="16515" y="5695"/>
                  </a:cubicBezTo>
                  <a:cubicBezTo>
                    <a:pt x="16360" y="5778"/>
                    <a:pt x="16217" y="5885"/>
                    <a:pt x="16062" y="5969"/>
                  </a:cubicBezTo>
                  <a:cubicBezTo>
                    <a:pt x="15920" y="6064"/>
                    <a:pt x="15753" y="6147"/>
                    <a:pt x="15598" y="6243"/>
                  </a:cubicBezTo>
                  <a:cubicBezTo>
                    <a:pt x="14991" y="6588"/>
                    <a:pt x="14348" y="6850"/>
                    <a:pt x="13681" y="7076"/>
                  </a:cubicBezTo>
                  <a:cubicBezTo>
                    <a:pt x="13324" y="7195"/>
                    <a:pt x="12955" y="7302"/>
                    <a:pt x="12598" y="7398"/>
                  </a:cubicBezTo>
                  <a:cubicBezTo>
                    <a:pt x="12121" y="7517"/>
                    <a:pt x="11645" y="7636"/>
                    <a:pt x="11157" y="7695"/>
                  </a:cubicBezTo>
                  <a:cubicBezTo>
                    <a:pt x="10943" y="7731"/>
                    <a:pt x="10717" y="7731"/>
                    <a:pt x="10514" y="7731"/>
                  </a:cubicBezTo>
                  <a:cubicBezTo>
                    <a:pt x="10336" y="7731"/>
                    <a:pt x="10169" y="7719"/>
                    <a:pt x="9990" y="7695"/>
                  </a:cubicBezTo>
                  <a:cubicBezTo>
                    <a:pt x="9812" y="7683"/>
                    <a:pt x="9645" y="7659"/>
                    <a:pt x="9466" y="7636"/>
                  </a:cubicBezTo>
                  <a:cubicBezTo>
                    <a:pt x="8502" y="7540"/>
                    <a:pt x="7549" y="7326"/>
                    <a:pt x="6645" y="6957"/>
                  </a:cubicBezTo>
                  <a:cubicBezTo>
                    <a:pt x="5466" y="6481"/>
                    <a:pt x="4382" y="5778"/>
                    <a:pt x="3442" y="4921"/>
                  </a:cubicBezTo>
                  <a:cubicBezTo>
                    <a:pt x="2537" y="4099"/>
                    <a:pt x="1787" y="3111"/>
                    <a:pt x="1275" y="2183"/>
                  </a:cubicBezTo>
                  <a:cubicBezTo>
                    <a:pt x="1108" y="1885"/>
                    <a:pt x="894" y="1492"/>
                    <a:pt x="751" y="1111"/>
                  </a:cubicBezTo>
                  <a:cubicBezTo>
                    <a:pt x="644" y="932"/>
                    <a:pt x="572" y="754"/>
                    <a:pt x="489" y="587"/>
                  </a:cubicBezTo>
                  <a:cubicBezTo>
                    <a:pt x="406" y="420"/>
                    <a:pt x="358" y="289"/>
                    <a:pt x="299" y="182"/>
                  </a:cubicBezTo>
                  <a:cubicBezTo>
                    <a:pt x="245" y="86"/>
                    <a:pt x="173" y="0"/>
                    <a:pt x="1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59"/>
            <p:cNvSpPr/>
            <p:nvPr/>
          </p:nvSpPr>
          <p:spPr>
            <a:xfrm>
              <a:off x="7612550" y="2392925"/>
              <a:ext cx="378375" cy="246200"/>
            </a:xfrm>
            <a:custGeom>
              <a:avLst/>
              <a:gdLst/>
              <a:ahLst/>
              <a:cxnLst/>
              <a:rect l="l" t="t" r="r" b="b"/>
              <a:pathLst>
                <a:path w="15135" h="9848" extrusionOk="0">
                  <a:moveTo>
                    <a:pt x="10912" y="0"/>
                  </a:moveTo>
                  <a:cubicBezTo>
                    <a:pt x="10665" y="0"/>
                    <a:pt x="10417" y="9"/>
                    <a:pt x="10169" y="20"/>
                  </a:cubicBezTo>
                  <a:cubicBezTo>
                    <a:pt x="9454" y="68"/>
                    <a:pt x="8740" y="187"/>
                    <a:pt x="8061" y="377"/>
                  </a:cubicBezTo>
                  <a:cubicBezTo>
                    <a:pt x="7918" y="425"/>
                    <a:pt x="7716" y="496"/>
                    <a:pt x="7668" y="544"/>
                  </a:cubicBezTo>
                  <a:cubicBezTo>
                    <a:pt x="7561" y="651"/>
                    <a:pt x="7371" y="722"/>
                    <a:pt x="7144" y="794"/>
                  </a:cubicBezTo>
                  <a:cubicBezTo>
                    <a:pt x="5775" y="1282"/>
                    <a:pt x="4525" y="2068"/>
                    <a:pt x="3454" y="3020"/>
                  </a:cubicBezTo>
                  <a:cubicBezTo>
                    <a:pt x="2620" y="3759"/>
                    <a:pt x="1930" y="4616"/>
                    <a:pt x="1394" y="5604"/>
                  </a:cubicBezTo>
                  <a:cubicBezTo>
                    <a:pt x="798" y="6664"/>
                    <a:pt x="346" y="7819"/>
                    <a:pt x="120" y="8985"/>
                  </a:cubicBezTo>
                  <a:cubicBezTo>
                    <a:pt x="96" y="9152"/>
                    <a:pt x="60" y="9271"/>
                    <a:pt x="36" y="9402"/>
                  </a:cubicBezTo>
                  <a:cubicBezTo>
                    <a:pt x="25" y="9485"/>
                    <a:pt x="1" y="9628"/>
                    <a:pt x="25" y="9688"/>
                  </a:cubicBezTo>
                  <a:cubicBezTo>
                    <a:pt x="50" y="9798"/>
                    <a:pt x="89" y="9848"/>
                    <a:pt x="133" y="9848"/>
                  </a:cubicBezTo>
                  <a:cubicBezTo>
                    <a:pt x="214" y="9848"/>
                    <a:pt x="313" y="9683"/>
                    <a:pt x="382" y="9414"/>
                  </a:cubicBezTo>
                  <a:cubicBezTo>
                    <a:pt x="441" y="9235"/>
                    <a:pt x="477" y="9057"/>
                    <a:pt x="536" y="8878"/>
                  </a:cubicBezTo>
                  <a:lnTo>
                    <a:pt x="715" y="8342"/>
                  </a:lnTo>
                  <a:cubicBezTo>
                    <a:pt x="870" y="7902"/>
                    <a:pt x="1037" y="7461"/>
                    <a:pt x="1227" y="7033"/>
                  </a:cubicBezTo>
                  <a:lnTo>
                    <a:pt x="1418" y="6616"/>
                  </a:lnTo>
                  <a:cubicBezTo>
                    <a:pt x="1477" y="6485"/>
                    <a:pt x="1572" y="6354"/>
                    <a:pt x="1632" y="6211"/>
                  </a:cubicBezTo>
                  <a:cubicBezTo>
                    <a:pt x="2001" y="5485"/>
                    <a:pt x="2477" y="4806"/>
                    <a:pt x="3013" y="4175"/>
                  </a:cubicBezTo>
                  <a:cubicBezTo>
                    <a:pt x="3120" y="4068"/>
                    <a:pt x="3215" y="3949"/>
                    <a:pt x="3323" y="3854"/>
                  </a:cubicBezTo>
                  <a:cubicBezTo>
                    <a:pt x="3430" y="3747"/>
                    <a:pt x="3549" y="3639"/>
                    <a:pt x="3656" y="3532"/>
                  </a:cubicBezTo>
                  <a:cubicBezTo>
                    <a:pt x="3811" y="3366"/>
                    <a:pt x="3989" y="3235"/>
                    <a:pt x="4168" y="3068"/>
                  </a:cubicBezTo>
                  <a:cubicBezTo>
                    <a:pt x="4704" y="2616"/>
                    <a:pt x="5299" y="2223"/>
                    <a:pt x="5882" y="1854"/>
                  </a:cubicBezTo>
                  <a:cubicBezTo>
                    <a:pt x="5990" y="1782"/>
                    <a:pt x="6156" y="1723"/>
                    <a:pt x="6287" y="1663"/>
                  </a:cubicBezTo>
                  <a:cubicBezTo>
                    <a:pt x="6454" y="1580"/>
                    <a:pt x="6609" y="1496"/>
                    <a:pt x="6787" y="1437"/>
                  </a:cubicBezTo>
                  <a:cubicBezTo>
                    <a:pt x="7168" y="1306"/>
                    <a:pt x="7537" y="1187"/>
                    <a:pt x="7918" y="1092"/>
                  </a:cubicBezTo>
                  <a:cubicBezTo>
                    <a:pt x="8216" y="1020"/>
                    <a:pt x="8502" y="972"/>
                    <a:pt x="8799" y="937"/>
                  </a:cubicBezTo>
                  <a:cubicBezTo>
                    <a:pt x="9014" y="901"/>
                    <a:pt x="9228" y="853"/>
                    <a:pt x="9442" y="841"/>
                  </a:cubicBezTo>
                  <a:lnTo>
                    <a:pt x="9764" y="806"/>
                  </a:lnTo>
                  <a:lnTo>
                    <a:pt x="10097" y="794"/>
                  </a:lnTo>
                  <a:cubicBezTo>
                    <a:pt x="10288" y="782"/>
                    <a:pt x="10502" y="782"/>
                    <a:pt x="10693" y="782"/>
                  </a:cubicBezTo>
                  <a:cubicBezTo>
                    <a:pt x="10883" y="782"/>
                    <a:pt x="11074" y="794"/>
                    <a:pt x="11276" y="794"/>
                  </a:cubicBezTo>
                  <a:cubicBezTo>
                    <a:pt x="11466" y="794"/>
                    <a:pt x="11657" y="830"/>
                    <a:pt x="11847" y="830"/>
                  </a:cubicBezTo>
                  <a:cubicBezTo>
                    <a:pt x="12550" y="877"/>
                    <a:pt x="13240" y="984"/>
                    <a:pt x="13907" y="1151"/>
                  </a:cubicBezTo>
                  <a:cubicBezTo>
                    <a:pt x="14157" y="1234"/>
                    <a:pt x="14431" y="1246"/>
                    <a:pt x="14669" y="1306"/>
                  </a:cubicBezTo>
                  <a:cubicBezTo>
                    <a:pt x="14777" y="1324"/>
                    <a:pt x="14863" y="1333"/>
                    <a:pt x="14929" y="1333"/>
                  </a:cubicBezTo>
                  <a:cubicBezTo>
                    <a:pt x="15084" y="1333"/>
                    <a:pt x="15135" y="1283"/>
                    <a:pt x="15110" y="1175"/>
                  </a:cubicBezTo>
                  <a:cubicBezTo>
                    <a:pt x="15098" y="1092"/>
                    <a:pt x="15003" y="1008"/>
                    <a:pt x="14884" y="937"/>
                  </a:cubicBezTo>
                  <a:cubicBezTo>
                    <a:pt x="14753" y="841"/>
                    <a:pt x="14610" y="770"/>
                    <a:pt x="14443" y="687"/>
                  </a:cubicBezTo>
                  <a:cubicBezTo>
                    <a:pt x="13621" y="318"/>
                    <a:pt x="12681" y="127"/>
                    <a:pt x="11764" y="44"/>
                  </a:cubicBezTo>
                  <a:cubicBezTo>
                    <a:pt x="11483" y="12"/>
                    <a:pt x="11198" y="0"/>
                    <a:pt x="10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59"/>
            <p:cNvSpPr/>
            <p:nvPr/>
          </p:nvSpPr>
          <p:spPr>
            <a:xfrm>
              <a:off x="8011425" y="2432400"/>
              <a:ext cx="147950" cy="236750"/>
            </a:xfrm>
            <a:custGeom>
              <a:avLst/>
              <a:gdLst/>
              <a:ahLst/>
              <a:cxnLst/>
              <a:rect l="l" t="t" r="r" b="b"/>
              <a:pathLst>
                <a:path w="5918" h="9470" extrusionOk="0">
                  <a:moveTo>
                    <a:pt x="194" y="1"/>
                  </a:moveTo>
                  <a:cubicBezTo>
                    <a:pt x="148" y="1"/>
                    <a:pt x="117" y="15"/>
                    <a:pt x="95" y="36"/>
                  </a:cubicBezTo>
                  <a:cubicBezTo>
                    <a:pt x="0" y="132"/>
                    <a:pt x="119" y="286"/>
                    <a:pt x="441" y="525"/>
                  </a:cubicBezTo>
                  <a:cubicBezTo>
                    <a:pt x="822" y="822"/>
                    <a:pt x="1167" y="1156"/>
                    <a:pt x="1596" y="1465"/>
                  </a:cubicBezTo>
                  <a:cubicBezTo>
                    <a:pt x="1715" y="1560"/>
                    <a:pt x="1834" y="1644"/>
                    <a:pt x="1941" y="1751"/>
                  </a:cubicBezTo>
                  <a:cubicBezTo>
                    <a:pt x="2048" y="1870"/>
                    <a:pt x="2143" y="1977"/>
                    <a:pt x="2250" y="2072"/>
                  </a:cubicBezTo>
                  <a:cubicBezTo>
                    <a:pt x="2441" y="2299"/>
                    <a:pt x="2619" y="2513"/>
                    <a:pt x="2786" y="2727"/>
                  </a:cubicBezTo>
                  <a:cubicBezTo>
                    <a:pt x="2893" y="2846"/>
                    <a:pt x="2977" y="2965"/>
                    <a:pt x="3072" y="3084"/>
                  </a:cubicBezTo>
                  <a:cubicBezTo>
                    <a:pt x="3179" y="3203"/>
                    <a:pt x="3250" y="3323"/>
                    <a:pt x="3334" y="3465"/>
                  </a:cubicBezTo>
                  <a:cubicBezTo>
                    <a:pt x="3810" y="4192"/>
                    <a:pt x="4203" y="4966"/>
                    <a:pt x="4489" y="5787"/>
                  </a:cubicBezTo>
                  <a:lnTo>
                    <a:pt x="4501" y="5763"/>
                  </a:lnTo>
                  <a:cubicBezTo>
                    <a:pt x="4524" y="5847"/>
                    <a:pt x="4560" y="5930"/>
                    <a:pt x="4584" y="6001"/>
                  </a:cubicBezTo>
                  <a:cubicBezTo>
                    <a:pt x="4798" y="6644"/>
                    <a:pt x="4941" y="7299"/>
                    <a:pt x="5048" y="7954"/>
                  </a:cubicBezTo>
                  <a:cubicBezTo>
                    <a:pt x="5120" y="8430"/>
                    <a:pt x="5179" y="8859"/>
                    <a:pt x="5358" y="9014"/>
                  </a:cubicBezTo>
                  <a:cubicBezTo>
                    <a:pt x="5394" y="9037"/>
                    <a:pt x="5441" y="9145"/>
                    <a:pt x="5465" y="9240"/>
                  </a:cubicBezTo>
                  <a:cubicBezTo>
                    <a:pt x="5521" y="9393"/>
                    <a:pt x="5573" y="9470"/>
                    <a:pt x="5621" y="9470"/>
                  </a:cubicBezTo>
                  <a:cubicBezTo>
                    <a:pt x="5686" y="9470"/>
                    <a:pt x="5744" y="9333"/>
                    <a:pt x="5798" y="9061"/>
                  </a:cubicBezTo>
                  <a:cubicBezTo>
                    <a:pt x="5917" y="8323"/>
                    <a:pt x="5822" y="7490"/>
                    <a:pt x="5572" y="6680"/>
                  </a:cubicBezTo>
                  <a:cubicBezTo>
                    <a:pt x="5406" y="6144"/>
                    <a:pt x="5203" y="5609"/>
                    <a:pt x="4977" y="5085"/>
                  </a:cubicBezTo>
                  <a:cubicBezTo>
                    <a:pt x="4751" y="4561"/>
                    <a:pt x="4489" y="4061"/>
                    <a:pt x="4167" y="3584"/>
                  </a:cubicBezTo>
                  <a:cubicBezTo>
                    <a:pt x="3917" y="3180"/>
                    <a:pt x="3620" y="2811"/>
                    <a:pt x="3322" y="2453"/>
                  </a:cubicBezTo>
                  <a:cubicBezTo>
                    <a:pt x="3012" y="2096"/>
                    <a:pt x="2703" y="1751"/>
                    <a:pt x="2346" y="1441"/>
                  </a:cubicBezTo>
                  <a:cubicBezTo>
                    <a:pt x="1810" y="941"/>
                    <a:pt x="1215" y="525"/>
                    <a:pt x="583" y="155"/>
                  </a:cubicBezTo>
                  <a:cubicBezTo>
                    <a:pt x="395" y="42"/>
                    <a:pt x="273" y="1"/>
                    <a:pt x="19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59"/>
            <p:cNvSpPr/>
            <p:nvPr/>
          </p:nvSpPr>
          <p:spPr>
            <a:xfrm>
              <a:off x="8103400" y="2669650"/>
              <a:ext cx="54475" cy="148400"/>
            </a:xfrm>
            <a:custGeom>
              <a:avLst/>
              <a:gdLst/>
              <a:ahLst/>
              <a:cxnLst/>
              <a:rect l="l" t="t" r="r" b="b"/>
              <a:pathLst>
                <a:path w="2179" h="5936" extrusionOk="0">
                  <a:moveTo>
                    <a:pt x="1936" y="0"/>
                  </a:moveTo>
                  <a:cubicBezTo>
                    <a:pt x="1858" y="0"/>
                    <a:pt x="1767" y="242"/>
                    <a:pt x="1715" y="560"/>
                  </a:cubicBezTo>
                  <a:cubicBezTo>
                    <a:pt x="1596" y="1191"/>
                    <a:pt x="1476" y="1810"/>
                    <a:pt x="1322" y="2465"/>
                  </a:cubicBezTo>
                  <a:cubicBezTo>
                    <a:pt x="1131" y="3334"/>
                    <a:pt x="810" y="4179"/>
                    <a:pt x="393" y="4965"/>
                  </a:cubicBezTo>
                  <a:cubicBezTo>
                    <a:pt x="286" y="5132"/>
                    <a:pt x="191" y="5346"/>
                    <a:pt x="119" y="5524"/>
                  </a:cubicBezTo>
                  <a:cubicBezTo>
                    <a:pt x="48" y="5703"/>
                    <a:pt x="0" y="5846"/>
                    <a:pt x="48" y="5882"/>
                  </a:cubicBezTo>
                  <a:cubicBezTo>
                    <a:pt x="100" y="5904"/>
                    <a:pt x="162" y="5936"/>
                    <a:pt x="239" y="5936"/>
                  </a:cubicBezTo>
                  <a:cubicBezTo>
                    <a:pt x="284" y="5936"/>
                    <a:pt x="335" y="5925"/>
                    <a:pt x="393" y="5894"/>
                  </a:cubicBezTo>
                  <a:cubicBezTo>
                    <a:pt x="453" y="5846"/>
                    <a:pt x="536" y="5763"/>
                    <a:pt x="631" y="5655"/>
                  </a:cubicBezTo>
                  <a:cubicBezTo>
                    <a:pt x="714" y="5548"/>
                    <a:pt x="810" y="5417"/>
                    <a:pt x="881" y="5298"/>
                  </a:cubicBezTo>
                  <a:cubicBezTo>
                    <a:pt x="1000" y="5120"/>
                    <a:pt x="1107" y="4941"/>
                    <a:pt x="1191" y="4751"/>
                  </a:cubicBezTo>
                  <a:cubicBezTo>
                    <a:pt x="1286" y="4548"/>
                    <a:pt x="1381" y="4358"/>
                    <a:pt x="1465" y="4167"/>
                  </a:cubicBezTo>
                  <a:cubicBezTo>
                    <a:pt x="1536" y="3977"/>
                    <a:pt x="1643" y="3774"/>
                    <a:pt x="1715" y="3584"/>
                  </a:cubicBezTo>
                  <a:cubicBezTo>
                    <a:pt x="1905" y="3084"/>
                    <a:pt x="2024" y="2572"/>
                    <a:pt x="2084" y="2072"/>
                  </a:cubicBezTo>
                  <a:cubicBezTo>
                    <a:pt x="2155" y="1548"/>
                    <a:pt x="2155" y="1024"/>
                    <a:pt x="2179" y="476"/>
                  </a:cubicBezTo>
                  <a:lnTo>
                    <a:pt x="2179" y="476"/>
                  </a:lnTo>
                  <a:cubicBezTo>
                    <a:pt x="2143" y="655"/>
                    <a:pt x="2119" y="738"/>
                    <a:pt x="2096" y="845"/>
                  </a:cubicBezTo>
                  <a:cubicBezTo>
                    <a:pt x="2084" y="786"/>
                    <a:pt x="2072" y="738"/>
                    <a:pt x="2096" y="714"/>
                  </a:cubicBezTo>
                  <a:cubicBezTo>
                    <a:pt x="2119" y="345"/>
                    <a:pt x="2060" y="107"/>
                    <a:pt x="1965" y="12"/>
                  </a:cubicBezTo>
                  <a:cubicBezTo>
                    <a:pt x="1955" y="4"/>
                    <a:pt x="1946" y="0"/>
                    <a:pt x="19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59"/>
            <p:cNvSpPr/>
            <p:nvPr/>
          </p:nvSpPr>
          <p:spPr>
            <a:xfrm>
              <a:off x="7610775" y="2673675"/>
              <a:ext cx="11925" cy="49900"/>
            </a:xfrm>
            <a:custGeom>
              <a:avLst/>
              <a:gdLst/>
              <a:ahLst/>
              <a:cxnLst/>
              <a:rect l="l" t="t" r="r" b="b"/>
              <a:pathLst>
                <a:path w="477" h="1996" extrusionOk="0">
                  <a:moveTo>
                    <a:pt x="215" y="0"/>
                  </a:moveTo>
                  <a:cubicBezTo>
                    <a:pt x="158" y="0"/>
                    <a:pt x="115" y="132"/>
                    <a:pt x="72" y="244"/>
                  </a:cubicBezTo>
                  <a:cubicBezTo>
                    <a:pt x="12" y="399"/>
                    <a:pt x="0" y="672"/>
                    <a:pt x="12" y="970"/>
                  </a:cubicBezTo>
                  <a:cubicBezTo>
                    <a:pt x="36" y="1113"/>
                    <a:pt x="60" y="1268"/>
                    <a:pt x="96" y="1411"/>
                  </a:cubicBezTo>
                  <a:cubicBezTo>
                    <a:pt x="119" y="1565"/>
                    <a:pt x="167" y="1708"/>
                    <a:pt x="226" y="1827"/>
                  </a:cubicBezTo>
                  <a:cubicBezTo>
                    <a:pt x="269" y="1942"/>
                    <a:pt x="308" y="1995"/>
                    <a:pt x="341" y="1995"/>
                  </a:cubicBezTo>
                  <a:cubicBezTo>
                    <a:pt x="373" y="1995"/>
                    <a:pt x="399" y="1945"/>
                    <a:pt x="417" y="1851"/>
                  </a:cubicBezTo>
                  <a:cubicBezTo>
                    <a:pt x="465" y="1565"/>
                    <a:pt x="477" y="1220"/>
                    <a:pt x="429" y="744"/>
                  </a:cubicBezTo>
                  <a:cubicBezTo>
                    <a:pt x="429" y="577"/>
                    <a:pt x="417" y="446"/>
                    <a:pt x="393" y="339"/>
                  </a:cubicBezTo>
                  <a:cubicBezTo>
                    <a:pt x="357" y="220"/>
                    <a:pt x="322" y="137"/>
                    <a:pt x="286" y="65"/>
                  </a:cubicBezTo>
                  <a:cubicBezTo>
                    <a:pt x="260" y="19"/>
                    <a:pt x="236" y="0"/>
                    <a:pt x="2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037689" y="1640948"/>
            <a:ext cx="6940735" cy="231942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3.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كل، جميع، عامة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ialah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diperuntukkan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untuk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jama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'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mufrod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 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terjuz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" (</a:t>
            </a:r>
            <a:r>
              <a:rPr lang="en-US" sz="18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terbagi</a:t>
            </a:r>
            <a:r>
              <a:rPr lang="en-US" sz="1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")</a:t>
            </a:r>
            <a:endParaRPr lang="id-ID" sz="1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 algn="just"/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Adapun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syarat"nya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diantaranya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: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كل، جميع، عامة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datang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setelah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Maknanya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jumlah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itu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tidak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berubah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jika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dihapus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taukidnya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id-ID"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285750" lvl="0" indent="-285750" algn="just">
              <a:buFontTx/>
              <a:buChar char="-"/>
            </a:pP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Lafadz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SA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كل، جميع، عامة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diidhofahkan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yang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kembali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kepada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dhomir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cocok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dengan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Mu'akkad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1800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tersebut</a:t>
            </a:r>
            <a:r>
              <a:rPr lang="en-US" sz="1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sz="1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5" name="Google Shape;925;p59"/>
          <p:cNvSpPr txBox="1">
            <a:spLocks noGrp="1"/>
          </p:cNvSpPr>
          <p:nvPr>
            <p:ph type="title" idx="2"/>
          </p:nvPr>
        </p:nvSpPr>
        <p:spPr>
          <a:xfrm>
            <a:off x="1777345" y="732995"/>
            <a:ext cx="1234500" cy="74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id-ID" dirty="0"/>
              <a:t>3</a:t>
            </a:r>
            <a:endParaRPr dirty="0"/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536727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5" name="Google Shape;885;p59"/>
          <p:cNvGrpSpPr/>
          <p:nvPr/>
        </p:nvGrpSpPr>
        <p:grpSpPr>
          <a:xfrm>
            <a:off x="810521" y="20432"/>
            <a:ext cx="8024668" cy="5306843"/>
            <a:chOff x="810521" y="20432"/>
            <a:chExt cx="8024668" cy="5306843"/>
          </a:xfrm>
        </p:grpSpPr>
        <p:pic>
          <p:nvPicPr>
            <p:cNvPr id="886" name="Google Shape;886;p5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flipH="1">
              <a:off x="5408082" y="322154"/>
              <a:ext cx="2473742" cy="278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7" name="Google Shape;887;p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03900" y="556899"/>
              <a:ext cx="2265601" cy="2555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8" name="Google Shape;888;p5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10799991">
              <a:off x="4978685" y="694018"/>
              <a:ext cx="1648822" cy="1903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9" name="Google Shape;889;p59"/>
            <p:cNvPicPr preferRelativeResize="0"/>
            <p:nvPr/>
          </p:nvPicPr>
          <p:blipFill rotWithShape="1">
            <a:blip r:embed="rId6">
              <a:alphaModFix/>
            </a:blip>
            <a:srcRect t="10274" b="-8"/>
            <a:stretch/>
          </p:blipFill>
          <p:spPr>
            <a:xfrm rot="6325722" flipH="1">
              <a:off x="3180968" y="2259523"/>
              <a:ext cx="2179888" cy="220590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0" name="Google Shape;890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-4932042">
              <a:off x="3272585" y="247636"/>
              <a:ext cx="2374823" cy="267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1" name="Google Shape;891;p5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rot="7728471" flipH="1">
              <a:off x="5434080" y="1928332"/>
              <a:ext cx="2600788" cy="29330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2" name="Google Shape;892;p59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 flipH="1">
              <a:off x="810521" y="1462426"/>
              <a:ext cx="2478908" cy="27955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3" name="Google Shape;893;p59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8179005" y="20432"/>
              <a:ext cx="656185" cy="19034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4" name="Google Shape;894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5355714" y="3690189"/>
              <a:ext cx="894748" cy="1009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95" name="Google Shape;895;p59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 rot="-5400000">
              <a:off x="1001187" y="258862"/>
              <a:ext cx="990451" cy="1117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6" name="Google Shape;896;p59"/>
            <p:cNvSpPr/>
            <p:nvPr/>
          </p:nvSpPr>
          <p:spPr>
            <a:xfrm>
              <a:off x="937900" y="1461788"/>
              <a:ext cx="600220" cy="367951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59"/>
            <p:cNvSpPr/>
            <p:nvPr/>
          </p:nvSpPr>
          <p:spPr>
            <a:xfrm rot="3718223">
              <a:off x="7981741" y="2676212"/>
              <a:ext cx="600246" cy="367967"/>
            </a:xfrm>
            <a:custGeom>
              <a:avLst/>
              <a:gdLst/>
              <a:ahLst/>
              <a:cxnLst/>
              <a:rect l="l" t="t" r="r" b="b"/>
              <a:pathLst>
                <a:path w="44264" h="27135" extrusionOk="0">
                  <a:moveTo>
                    <a:pt x="37402" y="1310"/>
                  </a:moveTo>
                  <a:cubicBezTo>
                    <a:pt x="39184" y="1310"/>
                    <a:pt x="40712" y="2219"/>
                    <a:pt x="41499" y="3897"/>
                  </a:cubicBezTo>
                  <a:cubicBezTo>
                    <a:pt x="42758" y="6555"/>
                    <a:pt x="41622" y="9733"/>
                    <a:pt x="38965" y="10993"/>
                  </a:cubicBezTo>
                  <a:lnTo>
                    <a:pt x="8570" y="25337"/>
                  </a:lnTo>
                  <a:cubicBezTo>
                    <a:pt x="7898" y="25656"/>
                    <a:pt x="7190" y="25807"/>
                    <a:pt x="6498" y="25807"/>
                  </a:cubicBezTo>
                  <a:cubicBezTo>
                    <a:pt x="4823" y="25807"/>
                    <a:pt x="3248" y="24920"/>
                    <a:pt x="2519" y="23387"/>
                  </a:cubicBezTo>
                  <a:cubicBezTo>
                    <a:pt x="1505" y="21221"/>
                    <a:pt x="2550" y="18565"/>
                    <a:pt x="4854" y="17474"/>
                  </a:cubicBezTo>
                  <a:lnTo>
                    <a:pt x="27231" y="6907"/>
                  </a:lnTo>
                  <a:cubicBezTo>
                    <a:pt x="27768" y="6661"/>
                    <a:pt x="28337" y="6539"/>
                    <a:pt x="28890" y="6539"/>
                  </a:cubicBezTo>
                  <a:cubicBezTo>
                    <a:pt x="30226" y="6539"/>
                    <a:pt x="31470" y="7245"/>
                    <a:pt x="32054" y="8474"/>
                  </a:cubicBezTo>
                  <a:cubicBezTo>
                    <a:pt x="32867" y="10194"/>
                    <a:pt x="32038" y="12313"/>
                    <a:pt x="30195" y="13189"/>
                  </a:cubicBezTo>
                  <a:lnTo>
                    <a:pt x="8525" y="23418"/>
                  </a:lnTo>
                  <a:lnTo>
                    <a:pt x="9078" y="24616"/>
                  </a:lnTo>
                  <a:lnTo>
                    <a:pt x="30748" y="14371"/>
                  </a:lnTo>
                  <a:cubicBezTo>
                    <a:pt x="33252" y="13189"/>
                    <a:pt x="34373" y="10286"/>
                    <a:pt x="33252" y="7906"/>
                  </a:cubicBezTo>
                  <a:cubicBezTo>
                    <a:pt x="32450" y="6210"/>
                    <a:pt x="30717" y="5225"/>
                    <a:pt x="28884" y="5225"/>
                  </a:cubicBezTo>
                  <a:cubicBezTo>
                    <a:pt x="28293" y="5225"/>
                    <a:pt x="27692" y="5327"/>
                    <a:pt x="27109" y="5541"/>
                  </a:cubicBezTo>
                  <a:lnTo>
                    <a:pt x="34696" y="1962"/>
                  </a:lnTo>
                  <a:cubicBezTo>
                    <a:pt x="35621" y="1522"/>
                    <a:pt x="36541" y="1310"/>
                    <a:pt x="37402" y="1310"/>
                  </a:cubicBezTo>
                  <a:close/>
                  <a:moveTo>
                    <a:pt x="37377" y="0"/>
                  </a:moveTo>
                  <a:cubicBezTo>
                    <a:pt x="36328" y="0"/>
                    <a:pt x="35221" y="248"/>
                    <a:pt x="34127" y="764"/>
                  </a:cubicBezTo>
                  <a:lnTo>
                    <a:pt x="16419" y="9119"/>
                  </a:lnTo>
                  <a:lnTo>
                    <a:pt x="16972" y="10302"/>
                  </a:lnTo>
                  <a:lnTo>
                    <a:pt x="4301" y="16276"/>
                  </a:lnTo>
                  <a:cubicBezTo>
                    <a:pt x="1321" y="17689"/>
                    <a:pt x="0" y="21129"/>
                    <a:pt x="1337" y="23955"/>
                  </a:cubicBezTo>
                  <a:cubicBezTo>
                    <a:pt x="2273" y="25968"/>
                    <a:pt x="4331" y="27135"/>
                    <a:pt x="6498" y="27135"/>
                  </a:cubicBezTo>
                  <a:cubicBezTo>
                    <a:pt x="7372" y="27135"/>
                    <a:pt x="8279" y="26935"/>
                    <a:pt x="9139" y="26535"/>
                  </a:cubicBezTo>
                  <a:lnTo>
                    <a:pt x="39518" y="12191"/>
                  </a:lnTo>
                  <a:cubicBezTo>
                    <a:pt x="42836" y="10624"/>
                    <a:pt x="44263" y="6647"/>
                    <a:pt x="42697" y="3344"/>
                  </a:cubicBezTo>
                  <a:cubicBezTo>
                    <a:pt x="41685" y="1184"/>
                    <a:pt x="39669" y="0"/>
                    <a:pt x="3737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8" name="Google Shape;898;p59"/>
          <p:cNvSpPr/>
          <p:nvPr/>
        </p:nvSpPr>
        <p:spPr>
          <a:xfrm>
            <a:off x="708917" y="1119883"/>
            <a:ext cx="7660584" cy="3267016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7150" dist="19050" dir="42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99" name="Google Shape;899;p59"/>
          <p:cNvGrpSpPr/>
          <p:nvPr/>
        </p:nvGrpSpPr>
        <p:grpSpPr>
          <a:xfrm>
            <a:off x="1037690" y="1588899"/>
            <a:ext cx="7141315" cy="2701799"/>
            <a:chOff x="1358154" y="1599813"/>
            <a:chExt cx="6433663" cy="1908431"/>
          </a:xfrm>
        </p:grpSpPr>
        <p:grpSp>
          <p:nvGrpSpPr>
            <p:cNvPr id="900" name="Google Shape;900;p59"/>
            <p:cNvGrpSpPr/>
            <p:nvPr/>
          </p:nvGrpSpPr>
          <p:grpSpPr>
            <a:xfrm rot="5400000">
              <a:off x="4531223" y="-1573255"/>
              <a:ext cx="87525" cy="6433663"/>
              <a:chOff x="-349750" y="947875"/>
              <a:chExt cx="87525" cy="1811075"/>
            </a:xfrm>
          </p:grpSpPr>
          <p:sp>
            <p:nvSpPr>
              <p:cNvPr id="901" name="Google Shape;901;p59"/>
              <p:cNvSpPr/>
              <p:nvPr/>
            </p:nvSpPr>
            <p:spPr>
              <a:xfrm>
                <a:off x="-349750" y="1138050"/>
                <a:ext cx="86325" cy="640450"/>
              </a:xfrm>
              <a:custGeom>
                <a:avLst/>
                <a:gdLst/>
                <a:ahLst/>
                <a:cxnLst/>
                <a:rect l="l" t="t" r="r" b="b"/>
                <a:pathLst>
                  <a:path w="3453" h="25618" extrusionOk="0">
                    <a:moveTo>
                      <a:pt x="1884" y="0"/>
                    </a:moveTo>
                    <a:cubicBezTo>
                      <a:pt x="1791" y="0"/>
                      <a:pt x="1684" y="28"/>
                      <a:pt x="1560" y="85"/>
                    </a:cubicBezTo>
                    <a:cubicBezTo>
                      <a:pt x="1310" y="204"/>
                      <a:pt x="1024" y="418"/>
                      <a:pt x="917" y="644"/>
                    </a:cubicBezTo>
                    <a:cubicBezTo>
                      <a:pt x="715" y="1097"/>
                      <a:pt x="643" y="1609"/>
                      <a:pt x="524" y="2097"/>
                    </a:cubicBezTo>
                    <a:cubicBezTo>
                      <a:pt x="488" y="2216"/>
                      <a:pt x="465" y="2347"/>
                      <a:pt x="429" y="2466"/>
                    </a:cubicBezTo>
                    <a:cubicBezTo>
                      <a:pt x="369" y="2740"/>
                      <a:pt x="262" y="3002"/>
                      <a:pt x="226" y="3275"/>
                    </a:cubicBezTo>
                    <a:cubicBezTo>
                      <a:pt x="167" y="3656"/>
                      <a:pt x="167" y="4061"/>
                      <a:pt x="131" y="4454"/>
                    </a:cubicBezTo>
                    <a:cubicBezTo>
                      <a:pt x="84" y="5240"/>
                      <a:pt x="12" y="6014"/>
                      <a:pt x="0" y="6800"/>
                    </a:cubicBezTo>
                    <a:cubicBezTo>
                      <a:pt x="0" y="7228"/>
                      <a:pt x="72" y="7657"/>
                      <a:pt x="143" y="8086"/>
                    </a:cubicBezTo>
                    <a:cubicBezTo>
                      <a:pt x="250" y="8633"/>
                      <a:pt x="417" y="9169"/>
                      <a:pt x="536" y="9717"/>
                    </a:cubicBezTo>
                    <a:cubicBezTo>
                      <a:pt x="595" y="9955"/>
                      <a:pt x="607" y="10193"/>
                      <a:pt x="584" y="10431"/>
                    </a:cubicBezTo>
                    <a:cubicBezTo>
                      <a:pt x="536" y="10824"/>
                      <a:pt x="417" y="11205"/>
                      <a:pt x="405" y="11598"/>
                    </a:cubicBezTo>
                    <a:cubicBezTo>
                      <a:pt x="369" y="12681"/>
                      <a:pt x="405" y="13753"/>
                      <a:pt x="381" y="14836"/>
                    </a:cubicBezTo>
                    <a:cubicBezTo>
                      <a:pt x="369" y="16265"/>
                      <a:pt x="286" y="17682"/>
                      <a:pt x="298" y="19099"/>
                    </a:cubicBezTo>
                    <a:cubicBezTo>
                      <a:pt x="310" y="20444"/>
                      <a:pt x="429" y="21801"/>
                      <a:pt x="488" y="22992"/>
                    </a:cubicBezTo>
                    <a:cubicBezTo>
                      <a:pt x="488" y="23742"/>
                      <a:pt x="834" y="24933"/>
                      <a:pt x="1155" y="25385"/>
                    </a:cubicBezTo>
                    <a:cubicBezTo>
                      <a:pt x="1251" y="25492"/>
                      <a:pt x="1451" y="25617"/>
                      <a:pt x="1603" y="25617"/>
                    </a:cubicBezTo>
                    <a:cubicBezTo>
                      <a:pt x="1621" y="25617"/>
                      <a:pt x="1639" y="25615"/>
                      <a:pt x="1655" y="25611"/>
                    </a:cubicBezTo>
                    <a:cubicBezTo>
                      <a:pt x="2441" y="25469"/>
                      <a:pt x="3036" y="24933"/>
                      <a:pt x="3108" y="24195"/>
                    </a:cubicBezTo>
                    <a:cubicBezTo>
                      <a:pt x="3203" y="23409"/>
                      <a:pt x="3215" y="22611"/>
                      <a:pt x="3239" y="21801"/>
                    </a:cubicBezTo>
                    <a:cubicBezTo>
                      <a:pt x="3274" y="21063"/>
                      <a:pt x="3179" y="20301"/>
                      <a:pt x="3322" y="19575"/>
                    </a:cubicBezTo>
                    <a:cubicBezTo>
                      <a:pt x="3453" y="18825"/>
                      <a:pt x="3382" y="18099"/>
                      <a:pt x="3334" y="17349"/>
                    </a:cubicBezTo>
                    <a:cubicBezTo>
                      <a:pt x="3298" y="16598"/>
                      <a:pt x="3179" y="15825"/>
                      <a:pt x="3179" y="15063"/>
                    </a:cubicBezTo>
                    <a:cubicBezTo>
                      <a:pt x="3203" y="13634"/>
                      <a:pt x="3382" y="12181"/>
                      <a:pt x="3060" y="10764"/>
                    </a:cubicBezTo>
                    <a:cubicBezTo>
                      <a:pt x="3024" y="10598"/>
                      <a:pt x="3024" y="10419"/>
                      <a:pt x="3036" y="10252"/>
                    </a:cubicBezTo>
                    <a:cubicBezTo>
                      <a:pt x="3108" y="9419"/>
                      <a:pt x="3227" y="8586"/>
                      <a:pt x="3274" y="7752"/>
                    </a:cubicBezTo>
                    <a:cubicBezTo>
                      <a:pt x="3322" y="7145"/>
                      <a:pt x="3298" y="6514"/>
                      <a:pt x="3239" y="5907"/>
                    </a:cubicBezTo>
                    <a:cubicBezTo>
                      <a:pt x="3108" y="4597"/>
                      <a:pt x="2727" y="3299"/>
                      <a:pt x="2929" y="1966"/>
                    </a:cubicBezTo>
                    <a:cubicBezTo>
                      <a:pt x="2941" y="1882"/>
                      <a:pt x="2941" y="1811"/>
                      <a:pt x="2917" y="1740"/>
                    </a:cubicBezTo>
                    <a:cubicBezTo>
                      <a:pt x="2739" y="1275"/>
                      <a:pt x="2560" y="835"/>
                      <a:pt x="2346" y="382"/>
                    </a:cubicBezTo>
                    <a:cubicBezTo>
                      <a:pt x="2224" y="130"/>
                      <a:pt x="2085" y="0"/>
                      <a:pt x="188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59"/>
              <p:cNvSpPr/>
              <p:nvPr/>
            </p:nvSpPr>
            <p:spPr>
              <a:xfrm>
                <a:off x="-349750" y="1886775"/>
                <a:ext cx="79200" cy="538175"/>
              </a:xfrm>
              <a:custGeom>
                <a:avLst/>
                <a:gdLst/>
                <a:ahLst/>
                <a:cxnLst/>
                <a:rect l="l" t="t" r="r" b="b"/>
                <a:pathLst>
                  <a:path w="3168" h="21527" extrusionOk="0">
                    <a:moveTo>
                      <a:pt x="1857" y="1"/>
                    </a:moveTo>
                    <a:cubicBezTo>
                      <a:pt x="1534" y="1"/>
                      <a:pt x="1209" y="185"/>
                      <a:pt x="1107" y="496"/>
                    </a:cubicBezTo>
                    <a:cubicBezTo>
                      <a:pt x="953" y="901"/>
                      <a:pt x="774" y="1306"/>
                      <a:pt x="691" y="1723"/>
                    </a:cubicBezTo>
                    <a:cubicBezTo>
                      <a:pt x="572" y="2223"/>
                      <a:pt x="512" y="2747"/>
                      <a:pt x="453" y="3271"/>
                    </a:cubicBezTo>
                    <a:cubicBezTo>
                      <a:pt x="405" y="3616"/>
                      <a:pt x="393" y="3937"/>
                      <a:pt x="393" y="4283"/>
                    </a:cubicBezTo>
                    <a:cubicBezTo>
                      <a:pt x="417" y="5187"/>
                      <a:pt x="453" y="6104"/>
                      <a:pt x="476" y="7021"/>
                    </a:cubicBezTo>
                    <a:cubicBezTo>
                      <a:pt x="488" y="7342"/>
                      <a:pt x="488" y="7688"/>
                      <a:pt x="488" y="8021"/>
                    </a:cubicBezTo>
                    <a:cubicBezTo>
                      <a:pt x="488" y="8271"/>
                      <a:pt x="476" y="8533"/>
                      <a:pt x="488" y="8795"/>
                    </a:cubicBezTo>
                    <a:cubicBezTo>
                      <a:pt x="536" y="9569"/>
                      <a:pt x="488" y="10355"/>
                      <a:pt x="715" y="11117"/>
                    </a:cubicBezTo>
                    <a:cubicBezTo>
                      <a:pt x="762" y="11260"/>
                      <a:pt x="691" y="11438"/>
                      <a:pt x="667" y="11605"/>
                    </a:cubicBezTo>
                    <a:cubicBezTo>
                      <a:pt x="655" y="11795"/>
                      <a:pt x="655" y="12010"/>
                      <a:pt x="631" y="12212"/>
                    </a:cubicBezTo>
                    <a:cubicBezTo>
                      <a:pt x="572" y="12641"/>
                      <a:pt x="488" y="13093"/>
                      <a:pt x="417" y="13522"/>
                    </a:cubicBezTo>
                    <a:cubicBezTo>
                      <a:pt x="357" y="13855"/>
                      <a:pt x="274" y="14177"/>
                      <a:pt x="226" y="14510"/>
                    </a:cubicBezTo>
                    <a:cubicBezTo>
                      <a:pt x="167" y="14986"/>
                      <a:pt x="131" y="15474"/>
                      <a:pt x="84" y="15951"/>
                    </a:cubicBezTo>
                    <a:cubicBezTo>
                      <a:pt x="72" y="16177"/>
                      <a:pt x="48" y="16391"/>
                      <a:pt x="48" y="16617"/>
                    </a:cubicBezTo>
                    <a:cubicBezTo>
                      <a:pt x="48" y="17046"/>
                      <a:pt x="0" y="17487"/>
                      <a:pt x="48" y="17915"/>
                    </a:cubicBezTo>
                    <a:cubicBezTo>
                      <a:pt x="119" y="18689"/>
                      <a:pt x="226" y="19463"/>
                      <a:pt x="369" y="20237"/>
                    </a:cubicBezTo>
                    <a:cubicBezTo>
                      <a:pt x="429" y="20535"/>
                      <a:pt x="667" y="20820"/>
                      <a:pt x="846" y="21082"/>
                    </a:cubicBezTo>
                    <a:cubicBezTo>
                      <a:pt x="1054" y="21390"/>
                      <a:pt x="1318" y="21526"/>
                      <a:pt x="1663" y="21526"/>
                    </a:cubicBezTo>
                    <a:cubicBezTo>
                      <a:pt x="1771" y="21526"/>
                      <a:pt x="1887" y="21513"/>
                      <a:pt x="2012" y="21487"/>
                    </a:cubicBezTo>
                    <a:cubicBezTo>
                      <a:pt x="2524" y="21380"/>
                      <a:pt x="2667" y="21023"/>
                      <a:pt x="2798" y="20654"/>
                    </a:cubicBezTo>
                    <a:cubicBezTo>
                      <a:pt x="3120" y="19713"/>
                      <a:pt x="3024" y="18737"/>
                      <a:pt x="3108" y="17760"/>
                    </a:cubicBezTo>
                    <a:cubicBezTo>
                      <a:pt x="3167" y="17213"/>
                      <a:pt x="3108" y="16653"/>
                      <a:pt x="3084" y="16094"/>
                    </a:cubicBezTo>
                    <a:cubicBezTo>
                      <a:pt x="3048" y="15355"/>
                      <a:pt x="3001" y="14605"/>
                      <a:pt x="2941" y="13867"/>
                    </a:cubicBezTo>
                    <a:cubicBezTo>
                      <a:pt x="2929" y="13700"/>
                      <a:pt x="2858" y="13462"/>
                      <a:pt x="2739" y="13415"/>
                    </a:cubicBezTo>
                    <a:cubicBezTo>
                      <a:pt x="2429" y="13272"/>
                      <a:pt x="2441" y="13046"/>
                      <a:pt x="2441" y="12807"/>
                    </a:cubicBezTo>
                    <a:cubicBezTo>
                      <a:pt x="2453" y="11272"/>
                      <a:pt x="2393" y="9748"/>
                      <a:pt x="2489" y="8224"/>
                    </a:cubicBezTo>
                    <a:cubicBezTo>
                      <a:pt x="2560" y="7045"/>
                      <a:pt x="2524" y="5878"/>
                      <a:pt x="2453" y="4699"/>
                    </a:cubicBezTo>
                    <a:cubicBezTo>
                      <a:pt x="2381" y="3402"/>
                      <a:pt x="2441" y="2104"/>
                      <a:pt x="2441" y="854"/>
                    </a:cubicBezTo>
                    <a:cubicBezTo>
                      <a:pt x="2453" y="699"/>
                      <a:pt x="2500" y="556"/>
                      <a:pt x="2441" y="461"/>
                    </a:cubicBezTo>
                    <a:cubicBezTo>
                      <a:pt x="2441" y="354"/>
                      <a:pt x="2417" y="223"/>
                      <a:pt x="2334" y="163"/>
                    </a:cubicBezTo>
                    <a:cubicBezTo>
                      <a:pt x="2198" y="52"/>
                      <a:pt x="2028" y="1"/>
                      <a:pt x="185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59"/>
              <p:cNvSpPr/>
              <p:nvPr/>
            </p:nvSpPr>
            <p:spPr>
              <a:xfrm>
                <a:off x="-349450" y="2452325"/>
                <a:ext cx="81575" cy="306625"/>
              </a:xfrm>
              <a:custGeom>
                <a:avLst/>
                <a:gdLst/>
                <a:ahLst/>
                <a:cxnLst/>
                <a:rect l="l" t="t" r="r" b="b"/>
                <a:pathLst>
                  <a:path w="3263" h="12265" extrusionOk="0">
                    <a:moveTo>
                      <a:pt x="1820" y="1"/>
                    </a:moveTo>
                    <a:cubicBezTo>
                      <a:pt x="1416" y="1"/>
                      <a:pt x="1115" y="186"/>
                      <a:pt x="976" y="591"/>
                    </a:cubicBezTo>
                    <a:cubicBezTo>
                      <a:pt x="774" y="1115"/>
                      <a:pt x="572" y="1627"/>
                      <a:pt x="691" y="2223"/>
                    </a:cubicBezTo>
                    <a:cubicBezTo>
                      <a:pt x="762" y="2556"/>
                      <a:pt x="703" y="2901"/>
                      <a:pt x="655" y="3223"/>
                    </a:cubicBezTo>
                    <a:cubicBezTo>
                      <a:pt x="619" y="3532"/>
                      <a:pt x="512" y="3830"/>
                      <a:pt x="464" y="4151"/>
                    </a:cubicBezTo>
                    <a:cubicBezTo>
                      <a:pt x="417" y="4485"/>
                      <a:pt x="417" y="4830"/>
                      <a:pt x="381" y="5163"/>
                    </a:cubicBezTo>
                    <a:cubicBezTo>
                      <a:pt x="262" y="6116"/>
                      <a:pt x="155" y="7080"/>
                      <a:pt x="36" y="8045"/>
                    </a:cubicBezTo>
                    <a:cubicBezTo>
                      <a:pt x="48" y="8045"/>
                      <a:pt x="71" y="8045"/>
                      <a:pt x="72" y="8033"/>
                    </a:cubicBezTo>
                    <a:lnTo>
                      <a:pt x="72" y="8033"/>
                    </a:lnTo>
                    <a:cubicBezTo>
                      <a:pt x="72" y="8116"/>
                      <a:pt x="60" y="8223"/>
                      <a:pt x="60" y="8307"/>
                    </a:cubicBezTo>
                    <a:cubicBezTo>
                      <a:pt x="48" y="9069"/>
                      <a:pt x="0" y="9819"/>
                      <a:pt x="0" y="10557"/>
                    </a:cubicBezTo>
                    <a:cubicBezTo>
                      <a:pt x="0" y="11117"/>
                      <a:pt x="167" y="11605"/>
                      <a:pt x="869" y="11771"/>
                    </a:cubicBezTo>
                    <a:cubicBezTo>
                      <a:pt x="1012" y="11807"/>
                      <a:pt x="1143" y="11926"/>
                      <a:pt x="1262" y="12021"/>
                    </a:cubicBezTo>
                    <a:cubicBezTo>
                      <a:pt x="1486" y="12185"/>
                      <a:pt x="1693" y="12265"/>
                      <a:pt x="1888" y="12265"/>
                    </a:cubicBezTo>
                    <a:cubicBezTo>
                      <a:pt x="2147" y="12265"/>
                      <a:pt x="2383" y="12122"/>
                      <a:pt x="2608" y="11843"/>
                    </a:cubicBezTo>
                    <a:cubicBezTo>
                      <a:pt x="3203" y="11069"/>
                      <a:pt x="3262" y="10224"/>
                      <a:pt x="3108" y="9331"/>
                    </a:cubicBezTo>
                    <a:cubicBezTo>
                      <a:pt x="3012" y="8747"/>
                      <a:pt x="2977" y="8152"/>
                      <a:pt x="2953" y="7557"/>
                    </a:cubicBezTo>
                    <a:cubicBezTo>
                      <a:pt x="2941" y="6961"/>
                      <a:pt x="2965" y="6366"/>
                      <a:pt x="2941" y="5771"/>
                    </a:cubicBezTo>
                    <a:cubicBezTo>
                      <a:pt x="2893" y="4782"/>
                      <a:pt x="2846" y="3794"/>
                      <a:pt x="2774" y="2806"/>
                    </a:cubicBezTo>
                    <a:cubicBezTo>
                      <a:pt x="2727" y="2044"/>
                      <a:pt x="2643" y="1270"/>
                      <a:pt x="2572" y="520"/>
                    </a:cubicBezTo>
                    <a:cubicBezTo>
                      <a:pt x="2548" y="163"/>
                      <a:pt x="2310" y="44"/>
                      <a:pt x="1965" y="8"/>
                    </a:cubicBezTo>
                    <a:cubicBezTo>
                      <a:pt x="1915" y="3"/>
                      <a:pt x="1867" y="1"/>
                      <a:pt x="182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59"/>
              <p:cNvSpPr/>
              <p:nvPr/>
            </p:nvSpPr>
            <p:spPr>
              <a:xfrm>
                <a:off x="-336950" y="947875"/>
                <a:ext cx="74725" cy="168200"/>
              </a:xfrm>
              <a:custGeom>
                <a:avLst/>
                <a:gdLst/>
                <a:ahLst/>
                <a:cxnLst/>
                <a:rect l="l" t="t" r="r" b="b"/>
                <a:pathLst>
                  <a:path w="2989" h="6728" extrusionOk="0">
                    <a:moveTo>
                      <a:pt x="1268" y="1"/>
                    </a:moveTo>
                    <a:cubicBezTo>
                      <a:pt x="951" y="1"/>
                      <a:pt x="609" y="257"/>
                      <a:pt x="429" y="607"/>
                    </a:cubicBezTo>
                    <a:cubicBezTo>
                      <a:pt x="83" y="1274"/>
                      <a:pt x="0" y="2000"/>
                      <a:pt x="24" y="2739"/>
                    </a:cubicBezTo>
                    <a:cubicBezTo>
                      <a:pt x="72" y="3727"/>
                      <a:pt x="95" y="4715"/>
                      <a:pt x="131" y="5703"/>
                    </a:cubicBezTo>
                    <a:cubicBezTo>
                      <a:pt x="143" y="6108"/>
                      <a:pt x="441" y="6727"/>
                      <a:pt x="869" y="6727"/>
                    </a:cubicBezTo>
                    <a:cubicBezTo>
                      <a:pt x="1274" y="6727"/>
                      <a:pt x="1727" y="6715"/>
                      <a:pt x="2048" y="6549"/>
                    </a:cubicBezTo>
                    <a:cubicBezTo>
                      <a:pt x="2286" y="6429"/>
                      <a:pt x="2453" y="6060"/>
                      <a:pt x="2524" y="5763"/>
                    </a:cubicBezTo>
                    <a:cubicBezTo>
                      <a:pt x="2631" y="5334"/>
                      <a:pt x="2596" y="4882"/>
                      <a:pt x="2655" y="4441"/>
                    </a:cubicBezTo>
                    <a:cubicBezTo>
                      <a:pt x="2691" y="4215"/>
                      <a:pt x="2798" y="4001"/>
                      <a:pt x="2822" y="3786"/>
                    </a:cubicBezTo>
                    <a:cubicBezTo>
                      <a:pt x="2989" y="2667"/>
                      <a:pt x="2477" y="1655"/>
                      <a:pt x="2310" y="488"/>
                    </a:cubicBezTo>
                    <a:cubicBezTo>
                      <a:pt x="2215" y="667"/>
                      <a:pt x="2167" y="762"/>
                      <a:pt x="2108" y="881"/>
                    </a:cubicBezTo>
                    <a:cubicBezTo>
                      <a:pt x="2048" y="810"/>
                      <a:pt x="1977" y="762"/>
                      <a:pt x="2000" y="762"/>
                    </a:cubicBezTo>
                    <a:cubicBezTo>
                      <a:pt x="1988" y="369"/>
                      <a:pt x="1774" y="107"/>
                      <a:pt x="1381" y="12"/>
                    </a:cubicBezTo>
                    <a:cubicBezTo>
                      <a:pt x="1344" y="4"/>
                      <a:pt x="1307" y="1"/>
                      <a:pt x="126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59"/>
              <p:cNvSpPr/>
              <p:nvPr/>
            </p:nvSpPr>
            <p:spPr>
              <a:xfrm>
                <a:off x="-330400" y="1794875"/>
                <a:ext cx="50625" cy="53850"/>
              </a:xfrm>
              <a:custGeom>
                <a:avLst/>
                <a:gdLst/>
                <a:ahLst/>
                <a:cxnLst/>
                <a:rect l="l" t="t" r="r" b="b"/>
                <a:pathLst>
                  <a:path w="2025" h="2154" extrusionOk="0">
                    <a:moveTo>
                      <a:pt x="1133" y="0"/>
                    </a:moveTo>
                    <a:cubicBezTo>
                      <a:pt x="1007" y="0"/>
                      <a:pt x="876" y="51"/>
                      <a:pt x="750" y="148"/>
                    </a:cubicBezTo>
                    <a:cubicBezTo>
                      <a:pt x="345" y="446"/>
                      <a:pt x="72" y="803"/>
                      <a:pt x="95" y="1339"/>
                    </a:cubicBezTo>
                    <a:cubicBezTo>
                      <a:pt x="0" y="1672"/>
                      <a:pt x="238" y="1910"/>
                      <a:pt x="548" y="2089"/>
                    </a:cubicBezTo>
                    <a:cubicBezTo>
                      <a:pt x="632" y="2134"/>
                      <a:pt x="714" y="2153"/>
                      <a:pt x="794" y="2153"/>
                    </a:cubicBezTo>
                    <a:cubicBezTo>
                      <a:pt x="1005" y="2153"/>
                      <a:pt x="1199" y="2019"/>
                      <a:pt x="1381" y="1898"/>
                    </a:cubicBezTo>
                    <a:cubicBezTo>
                      <a:pt x="1941" y="1553"/>
                      <a:pt x="2024" y="755"/>
                      <a:pt x="1512" y="184"/>
                    </a:cubicBezTo>
                    <a:cubicBezTo>
                      <a:pt x="1401" y="60"/>
                      <a:pt x="1270" y="0"/>
                      <a:pt x="113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06" name="Google Shape;906;p59"/>
            <p:cNvGrpSpPr/>
            <p:nvPr/>
          </p:nvGrpSpPr>
          <p:grpSpPr>
            <a:xfrm rot="5400000">
              <a:off x="4527641" y="251330"/>
              <a:ext cx="87525" cy="6426303"/>
              <a:chOff x="-677020" y="947000"/>
              <a:chExt cx="86650" cy="1812575"/>
            </a:xfrm>
          </p:grpSpPr>
          <p:sp>
            <p:nvSpPr>
              <p:cNvPr id="907" name="Google Shape;907;p59"/>
              <p:cNvSpPr/>
              <p:nvPr/>
            </p:nvSpPr>
            <p:spPr>
              <a:xfrm>
                <a:off x="-673445" y="1797675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59"/>
              <p:cNvSpPr/>
              <p:nvPr/>
            </p:nvSpPr>
            <p:spPr>
              <a:xfrm>
                <a:off x="-67702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09" name="Google Shape;909;p59"/>
          <p:cNvGrpSpPr/>
          <p:nvPr/>
        </p:nvGrpSpPr>
        <p:grpSpPr>
          <a:xfrm>
            <a:off x="1904138" y="1462353"/>
            <a:ext cx="5369175" cy="2097078"/>
            <a:chOff x="1905600" y="1462381"/>
            <a:chExt cx="5369175" cy="2097078"/>
          </a:xfrm>
        </p:grpSpPr>
        <p:grpSp>
          <p:nvGrpSpPr>
            <p:cNvPr id="910" name="Google Shape;910;p59"/>
            <p:cNvGrpSpPr/>
            <p:nvPr/>
          </p:nvGrpSpPr>
          <p:grpSpPr>
            <a:xfrm>
              <a:off x="1905600" y="1462381"/>
              <a:ext cx="86650" cy="2097078"/>
              <a:chOff x="-776300" y="947000"/>
              <a:chExt cx="86650" cy="1843909"/>
            </a:xfrm>
          </p:grpSpPr>
          <p:sp>
            <p:nvSpPr>
              <p:cNvPr id="911" name="Google Shape;911;p59"/>
              <p:cNvSpPr/>
              <p:nvPr/>
            </p:nvSpPr>
            <p:spPr>
              <a:xfrm>
                <a:off x="-772725" y="1829009"/>
                <a:ext cx="83075" cy="961900"/>
              </a:xfrm>
              <a:custGeom>
                <a:avLst/>
                <a:gdLst/>
                <a:ahLst/>
                <a:cxnLst/>
                <a:rect l="l" t="t" r="r" b="b"/>
                <a:pathLst>
                  <a:path w="3323" h="38476" extrusionOk="0">
                    <a:moveTo>
                      <a:pt x="2227" y="0"/>
                    </a:moveTo>
                    <a:cubicBezTo>
                      <a:pt x="1965" y="310"/>
                      <a:pt x="1798" y="691"/>
                      <a:pt x="1429" y="929"/>
                    </a:cubicBezTo>
                    <a:cubicBezTo>
                      <a:pt x="941" y="1191"/>
                      <a:pt x="774" y="1477"/>
                      <a:pt x="762" y="1858"/>
                    </a:cubicBezTo>
                    <a:cubicBezTo>
                      <a:pt x="739" y="2370"/>
                      <a:pt x="786" y="2870"/>
                      <a:pt x="655" y="3370"/>
                    </a:cubicBezTo>
                    <a:cubicBezTo>
                      <a:pt x="310" y="4632"/>
                      <a:pt x="48" y="5894"/>
                      <a:pt x="131" y="7192"/>
                    </a:cubicBezTo>
                    <a:cubicBezTo>
                      <a:pt x="143" y="7394"/>
                      <a:pt x="131" y="7608"/>
                      <a:pt x="191" y="7811"/>
                    </a:cubicBezTo>
                    <a:cubicBezTo>
                      <a:pt x="405" y="8668"/>
                      <a:pt x="798" y="9502"/>
                      <a:pt x="322" y="10359"/>
                    </a:cubicBezTo>
                    <a:cubicBezTo>
                      <a:pt x="262" y="10466"/>
                      <a:pt x="310" y="10597"/>
                      <a:pt x="298" y="10716"/>
                    </a:cubicBezTo>
                    <a:lnTo>
                      <a:pt x="167" y="12633"/>
                    </a:lnTo>
                    <a:cubicBezTo>
                      <a:pt x="131" y="12931"/>
                      <a:pt x="84" y="13216"/>
                      <a:pt x="84" y="13514"/>
                    </a:cubicBezTo>
                    <a:cubicBezTo>
                      <a:pt x="108" y="14574"/>
                      <a:pt x="143" y="15633"/>
                      <a:pt x="143" y="16681"/>
                    </a:cubicBezTo>
                    <a:cubicBezTo>
                      <a:pt x="143" y="17372"/>
                      <a:pt x="0" y="18074"/>
                      <a:pt x="24" y="18753"/>
                    </a:cubicBezTo>
                    <a:cubicBezTo>
                      <a:pt x="60" y="19717"/>
                      <a:pt x="191" y="20693"/>
                      <a:pt x="262" y="21658"/>
                    </a:cubicBezTo>
                    <a:cubicBezTo>
                      <a:pt x="298" y="21967"/>
                      <a:pt x="298" y="22277"/>
                      <a:pt x="250" y="22598"/>
                    </a:cubicBezTo>
                    <a:cubicBezTo>
                      <a:pt x="48" y="23920"/>
                      <a:pt x="239" y="25242"/>
                      <a:pt x="584" y="26563"/>
                    </a:cubicBezTo>
                    <a:cubicBezTo>
                      <a:pt x="762" y="27266"/>
                      <a:pt x="846" y="27980"/>
                      <a:pt x="953" y="28682"/>
                    </a:cubicBezTo>
                    <a:cubicBezTo>
                      <a:pt x="1001" y="28968"/>
                      <a:pt x="1012" y="29266"/>
                      <a:pt x="1012" y="29564"/>
                    </a:cubicBezTo>
                    <a:cubicBezTo>
                      <a:pt x="1024" y="30016"/>
                      <a:pt x="1036" y="30492"/>
                      <a:pt x="1012" y="30957"/>
                    </a:cubicBezTo>
                    <a:cubicBezTo>
                      <a:pt x="941" y="32064"/>
                      <a:pt x="643" y="33135"/>
                      <a:pt x="774" y="34231"/>
                    </a:cubicBezTo>
                    <a:cubicBezTo>
                      <a:pt x="822" y="34636"/>
                      <a:pt x="858" y="35017"/>
                      <a:pt x="881" y="35421"/>
                    </a:cubicBezTo>
                    <a:cubicBezTo>
                      <a:pt x="905" y="36052"/>
                      <a:pt x="881" y="36660"/>
                      <a:pt x="941" y="37279"/>
                    </a:cubicBezTo>
                    <a:cubicBezTo>
                      <a:pt x="965" y="37576"/>
                      <a:pt x="1072" y="37862"/>
                      <a:pt x="1203" y="38148"/>
                    </a:cubicBezTo>
                    <a:cubicBezTo>
                      <a:pt x="1292" y="38342"/>
                      <a:pt x="1441" y="38448"/>
                      <a:pt x="1643" y="38448"/>
                    </a:cubicBezTo>
                    <a:cubicBezTo>
                      <a:pt x="1738" y="38448"/>
                      <a:pt x="1846" y="38424"/>
                      <a:pt x="1965" y="38374"/>
                    </a:cubicBezTo>
                    <a:cubicBezTo>
                      <a:pt x="2023" y="38347"/>
                      <a:pt x="2066" y="38337"/>
                      <a:pt x="2100" y="38337"/>
                    </a:cubicBezTo>
                    <a:cubicBezTo>
                      <a:pt x="2222" y="38337"/>
                      <a:pt x="2215" y="38475"/>
                      <a:pt x="2311" y="38475"/>
                    </a:cubicBezTo>
                    <a:cubicBezTo>
                      <a:pt x="2330" y="38475"/>
                      <a:pt x="2353" y="38470"/>
                      <a:pt x="2382" y="38457"/>
                    </a:cubicBezTo>
                    <a:cubicBezTo>
                      <a:pt x="2405" y="38434"/>
                      <a:pt x="2465" y="38386"/>
                      <a:pt x="2489" y="38338"/>
                    </a:cubicBezTo>
                    <a:cubicBezTo>
                      <a:pt x="2632" y="37636"/>
                      <a:pt x="2882" y="36945"/>
                      <a:pt x="2846" y="36231"/>
                    </a:cubicBezTo>
                    <a:cubicBezTo>
                      <a:pt x="2810" y="35695"/>
                      <a:pt x="2858" y="35159"/>
                      <a:pt x="2858" y="34624"/>
                    </a:cubicBezTo>
                    <a:cubicBezTo>
                      <a:pt x="2870" y="33969"/>
                      <a:pt x="2858" y="33290"/>
                      <a:pt x="2882" y="32635"/>
                    </a:cubicBezTo>
                    <a:cubicBezTo>
                      <a:pt x="2929" y="31469"/>
                      <a:pt x="2989" y="30290"/>
                      <a:pt x="3048" y="29111"/>
                    </a:cubicBezTo>
                    <a:cubicBezTo>
                      <a:pt x="3084" y="28682"/>
                      <a:pt x="3156" y="28254"/>
                      <a:pt x="3167" y="27813"/>
                    </a:cubicBezTo>
                    <a:cubicBezTo>
                      <a:pt x="3203" y="27301"/>
                      <a:pt x="3167" y="26777"/>
                      <a:pt x="3203" y="26254"/>
                    </a:cubicBezTo>
                    <a:cubicBezTo>
                      <a:pt x="3227" y="25825"/>
                      <a:pt x="3322" y="25396"/>
                      <a:pt x="3298" y="24956"/>
                    </a:cubicBezTo>
                    <a:cubicBezTo>
                      <a:pt x="3287" y="24420"/>
                      <a:pt x="3167" y="23884"/>
                      <a:pt x="3167" y="23348"/>
                    </a:cubicBezTo>
                    <a:cubicBezTo>
                      <a:pt x="3156" y="22015"/>
                      <a:pt x="3215" y="20693"/>
                      <a:pt x="3036" y="19348"/>
                    </a:cubicBezTo>
                    <a:cubicBezTo>
                      <a:pt x="2882" y="18253"/>
                      <a:pt x="2929" y="17133"/>
                      <a:pt x="2882" y="16026"/>
                    </a:cubicBezTo>
                    <a:cubicBezTo>
                      <a:pt x="2822" y="14586"/>
                      <a:pt x="2763" y="13133"/>
                      <a:pt x="2703" y="11668"/>
                    </a:cubicBezTo>
                    <a:cubicBezTo>
                      <a:pt x="2703" y="11478"/>
                      <a:pt x="2644" y="11299"/>
                      <a:pt x="2608" y="11109"/>
                    </a:cubicBezTo>
                    <a:cubicBezTo>
                      <a:pt x="2382" y="10192"/>
                      <a:pt x="2358" y="9323"/>
                      <a:pt x="2560" y="8406"/>
                    </a:cubicBezTo>
                    <a:cubicBezTo>
                      <a:pt x="2739" y="7561"/>
                      <a:pt x="2798" y="6704"/>
                      <a:pt x="2810" y="5834"/>
                    </a:cubicBezTo>
                    <a:cubicBezTo>
                      <a:pt x="2822" y="4811"/>
                      <a:pt x="2739" y="3798"/>
                      <a:pt x="2691" y="2775"/>
                    </a:cubicBezTo>
                    <a:cubicBezTo>
                      <a:pt x="2679" y="2441"/>
                      <a:pt x="2655" y="2120"/>
                      <a:pt x="2620" y="1786"/>
                    </a:cubicBezTo>
                    <a:cubicBezTo>
                      <a:pt x="2560" y="1346"/>
                      <a:pt x="2453" y="893"/>
                      <a:pt x="2382" y="453"/>
                    </a:cubicBezTo>
                    <a:cubicBezTo>
                      <a:pt x="2346" y="286"/>
                      <a:pt x="2394" y="108"/>
                      <a:pt x="222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59"/>
              <p:cNvSpPr/>
              <p:nvPr/>
            </p:nvSpPr>
            <p:spPr>
              <a:xfrm>
                <a:off x="-776300" y="947000"/>
                <a:ext cx="86350" cy="839975"/>
              </a:xfrm>
              <a:custGeom>
                <a:avLst/>
                <a:gdLst/>
                <a:ahLst/>
                <a:cxnLst/>
                <a:rect l="l" t="t" r="r" b="b"/>
                <a:pathLst>
                  <a:path w="3454" h="33599" extrusionOk="0">
                    <a:moveTo>
                      <a:pt x="1752" y="0"/>
                    </a:moveTo>
                    <a:cubicBezTo>
                      <a:pt x="1609" y="0"/>
                      <a:pt x="1461" y="12"/>
                      <a:pt x="1310" y="35"/>
                    </a:cubicBezTo>
                    <a:cubicBezTo>
                      <a:pt x="941" y="95"/>
                      <a:pt x="763" y="214"/>
                      <a:pt x="655" y="416"/>
                    </a:cubicBezTo>
                    <a:cubicBezTo>
                      <a:pt x="512" y="761"/>
                      <a:pt x="334" y="1095"/>
                      <a:pt x="215" y="1416"/>
                    </a:cubicBezTo>
                    <a:cubicBezTo>
                      <a:pt x="120" y="1666"/>
                      <a:pt x="1" y="1940"/>
                      <a:pt x="48" y="2190"/>
                    </a:cubicBezTo>
                    <a:cubicBezTo>
                      <a:pt x="215" y="3143"/>
                      <a:pt x="96" y="4131"/>
                      <a:pt x="679" y="5048"/>
                    </a:cubicBezTo>
                    <a:cubicBezTo>
                      <a:pt x="715" y="5119"/>
                      <a:pt x="739" y="5179"/>
                      <a:pt x="751" y="5262"/>
                    </a:cubicBezTo>
                    <a:cubicBezTo>
                      <a:pt x="953" y="6179"/>
                      <a:pt x="1191" y="7107"/>
                      <a:pt x="1370" y="8024"/>
                    </a:cubicBezTo>
                    <a:cubicBezTo>
                      <a:pt x="1453" y="8369"/>
                      <a:pt x="1465" y="8739"/>
                      <a:pt x="1298" y="9048"/>
                    </a:cubicBezTo>
                    <a:cubicBezTo>
                      <a:pt x="1120" y="9382"/>
                      <a:pt x="1108" y="9691"/>
                      <a:pt x="1096" y="10024"/>
                    </a:cubicBezTo>
                    <a:cubicBezTo>
                      <a:pt x="1048" y="10596"/>
                      <a:pt x="1001" y="11167"/>
                      <a:pt x="917" y="11727"/>
                    </a:cubicBezTo>
                    <a:cubicBezTo>
                      <a:pt x="810" y="12310"/>
                      <a:pt x="679" y="12894"/>
                      <a:pt x="870" y="13489"/>
                    </a:cubicBezTo>
                    <a:cubicBezTo>
                      <a:pt x="929" y="13632"/>
                      <a:pt x="882" y="13799"/>
                      <a:pt x="882" y="13953"/>
                    </a:cubicBezTo>
                    <a:cubicBezTo>
                      <a:pt x="858" y="14727"/>
                      <a:pt x="798" y="15501"/>
                      <a:pt x="774" y="16275"/>
                    </a:cubicBezTo>
                    <a:cubicBezTo>
                      <a:pt x="751" y="17204"/>
                      <a:pt x="798" y="18144"/>
                      <a:pt x="751" y="19085"/>
                    </a:cubicBezTo>
                    <a:cubicBezTo>
                      <a:pt x="679" y="20526"/>
                      <a:pt x="739" y="21990"/>
                      <a:pt x="620" y="23443"/>
                    </a:cubicBezTo>
                    <a:cubicBezTo>
                      <a:pt x="465" y="25133"/>
                      <a:pt x="584" y="26812"/>
                      <a:pt x="596" y="28491"/>
                    </a:cubicBezTo>
                    <a:cubicBezTo>
                      <a:pt x="596" y="28705"/>
                      <a:pt x="643" y="28920"/>
                      <a:pt x="763" y="29098"/>
                    </a:cubicBezTo>
                    <a:cubicBezTo>
                      <a:pt x="1155" y="29729"/>
                      <a:pt x="1096" y="30360"/>
                      <a:pt x="1013" y="31003"/>
                    </a:cubicBezTo>
                    <a:cubicBezTo>
                      <a:pt x="977" y="31360"/>
                      <a:pt x="917" y="31741"/>
                      <a:pt x="917" y="32099"/>
                    </a:cubicBezTo>
                    <a:cubicBezTo>
                      <a:pt x="929" y="32646"/>
                      <a:pt x="1239" y="33134"/>
                      <a:pt x="1929" y="33599"/>
                    </a:cubicBezTo>
                    <a:cubicBezTo>
                      <a:pt x="2322" y="33123"/>
                      <a:pt x="2537" y="32658"/>
                      <a:pt x="2525" y="32158"/>
                    </a:cubicBezTo>
                    <a:cubicBezTo>
                      <a:pt x="2417" y="31051"/>
                      <a:pt x="2787" y="29979"/>
                      <a:pt x="2882" y="28896"/>
                    </a:cubicBezTo>
                    <a:cubicBezTo>
                      <a:pt x="2918" y="28253"/>
                      <a:pt x="3120" y="27634"/>
                      <a:pt x="3179" y="26991"/>
                    </a:cubicBezTo>
                    <a:cubicBezTo>
                      <a:pt x="3251" y="26229"/>
                      <a:pt x="3263" y="25467"/>
                      <a:pt x="3299" y="24705"/>
                    </a:cubicBezTo>
                    <a:cubicBezTo>
                      <a:pt x="3358" y="22752"/>
                      <a:pt x="3418" y="20800"/>
                      <a:pt x="3453" y="18835"/>
                    </a:cubicBezTo>
                    <a:cubicBezTo>
                      <a:pt x="3453" y="18692"/>
                      <a:pt x="3418" y="18549"/>
                      <a:pt x="3418" y="18418"/>
                    </a:cubicBezTo>
                    <a:lnTo>
                      <a:pt x="3418" y="16490"/>
                    </a:lnTo>
                    <a:cubicBezTo>
                      <a:pt x="3418" y="16109"/>
                      <a:pt x="3453" y="15739"/>
                      <a:pt x="3441" y="15347"/>
                    </a:cubicBezTo>
                    <a:cubicBezTo>
                      <a:pt x="3418" y="14846"/>
                      <a:pt x="3334" y="14323"/>
                      <a:pt x="3299" y="13799"/>
                    </a:cubicBezTo>
                    <a:cubicBezTo>
                      <a:pt x="3251" y="13191"/>
                      <a:pt x="3239" y="12596"/>
                      <a:pt x="3179" y="11989"/>
                    </a:cubicBezTo>
                    <a:cubicBezTo>
                      <a:pt x="3144" y="11691"/>
                      <a:pt x="3025" y="11406"/>
                      <a:pt x="3013" y="11108"/>
                    </a:cubicBezTo>
                    <a:cubicBezTo>
                      <a:pt x="2941" y="10036"/>
                      <a:pt x="2858" y="8965"/>
                      <a:pt x="2834" y="7893"/>
                    </a:cubicBezTo>
                    <a:cubicBezTo>
                      <a:pt x="2798" y="7191"/>
                      <a:pt x="2822" y="6476"/>
                      <a:pt x="2882" y="5762"/>
                    </a:cubicBezTo>
                    <a:cubicBezTo>
                      <a:pt x="2941" y="5119"/>
                      <a:pt x="3072" y="4500"/>
                      <a:pt x="3179" y="3857"/>
                    </a:cubicBezTo>
                    <a:cubicBezTo>
                      <a:pt x="3215" y="3607"/>
                      <a:pt x="3263" y="3333"/>
                      <a:pt x="3299" y="3083"/>
                    </a:cubicBezTo>
                    <a:cubicBezTo>
                      <a:pt x="3394" y="2262"/>
                      <a:pt x="3334" y="1464"/>
                      <a:pt x="3025" y="654"/>
                    </a:cubicBezTo>
                    <a:cubicBezTo>
                      <a:pt x="2843" y="204"/>
                      <a:pt x="2344" y="0"/>
                      <a:pt x="175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13" name="Google Shape;913;p59"/>
            <p:cNvGrpSpPr/>
            <p:nvPr/>
          </p:nvGrpSpPr>
          <p:grpSpPr>
            <a:xfrm>
              <a:off x="7189925" y="1462580"/>
              <a:ext cx="84850" cy="2059736"/>
              <a:chOff x="47625" y="947175"/>
              <a:chExt cx="84850" cy="1811075"/>
            </a:xfrm>
          </p:grpSpPr>
          <p:sp>
            <p:nvSpPr>
              <p:cNvPr id="914" name="Google Shape;914;p59"/>
              <p:cNvSpPr/>
              <p:nvPr/>
            </p:nvSpPr>
            <p:spPr>
              <a:xfrm>
                <a:off x="47625" y="1043325"/>
                <a:ext cx="84850" cy="1714925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68597" extrusionOk="0">
                    <a:moveTo>
                      <a:pt x="1748" y="0"/>
                    </a:moveTo>
                    <a:cubicBezTo>
                      <a:pt x="1677" y="0"/>
                      <a:pt x="1599" y="39"/>
                      <a:pt x="1488" y="111"/>
                    </a:cubicBezTo>
                    <a:cubicBezTo>
                      <a:pt x="1131" y="337"/>
                      <a:pt x="941" y="611"/>
                      <a:pt x="917" y="992"/>
                    </a:cubicBezTo>
                    <a:cubicBezTo>
                      <a:pt x="905" y="1302"/>
                      <a:pt x="917" y="1611"/>
                      <a:pt x="893" y="1921"/>
                    </a:cubicBezTo>
                    <a:cubicBezTo>
                      <a:pt x="857" y="2219"/>
                      <a:pt x="655" y="2492"/>
                      <a:pt x="738" y="2838"/>
                    </a:cubicBezTo>
                    <a:cubicBezTo>
                      <a:pt x="822" y="3112"/>
                      <a:pt x="714" y="3445"/>
                      <a:pt x="679" y="3754"/>
                    </a:cubicBezTo>
                    <a:cubicBezTo>
                      <a:pt x="667" y="3909"/>
                      <a:pt x="619" y="4040"/>
                      <a:pt x="595" y="4171"/>
                    </a:cubicBezTo>
                    <a:cubicBezTo>
                      <a:pt x="476" y="4755"/>
                      <a:pt x="298" y="5338"/>
                      <a:pt x="250" y="5910"/>
                    </a:cubicBezTo>
                    <a:cubicBezTo>
                      <a:pt x="191" y="6743"/>
                      <a:pt x="238" y="7576"/>
                      <a:pt x="238" y="8410"/>
                    </a:cubicBezTo>
                    <a:cubicBezTo>
                      <a:pt x="238" y="8517"/>
                      <a:pt x="262" y="8612"/>
                      <a:pt x="262" y="8696"/>
                    </a:cubicBezTo>
                    <a:cubicBezTo>
                      <a:pt x="286" y="9172"/>
                      <a:pt x="298" y="9648"/>
                      <a:pt x="298" y="10124"/>
                    </a:cubicBezTo>
                    <a:cubicBezTo>
                      <a:pt x="298" y="10279"/>
                      <a:pt x="238" y="10434"/>
                      <a:pt x="238" y="10589"/>
                    </a:cubicBezTo>
                    <a:cubicBezTo>
                      <a:pt x="238" y="11363"/>
                      <a:pt x="262" y="12148"/>
                      <a:pt x="321" y="12922"/>
                    </a:cubicBezTo>
                    <a:cubicBezTo>
                      <a:pt x="381" y="13744"/>
                      <a:pt x="345" y="14565"/>
                      <a:pt x="357" y="15375"/>
                    </a:cubicBezTo>
                    <a:cubicBezTo>
                      <a:pt x="357" y="15577"/>
                      <a:pt x="417" y="15780"/>
                      <a:pt x="429" y="15970"/>
                    </a:cubicBezTo>
                    <a:cubicBezTo>
                      <a:pt x="476" y="16423"/>
                      <a:pt x="536" y="16887"/>
                      <a:pt x="548" y="17328"/>
                    </a:cubicBezTo>
                    <a:cubicBezTo>
                      <a:pt x="583" y="18280"/>
                      <a:pt x="560" y="19244"/>
                      <a:pt x="583" y="20197"/>
                    </a:cubicBezTo>
                    <a:cubicBezTo>
                      <a:pt x="583" y="20376"/>
                      <a:pt x="643" y="20578"/>
                      <a:pt x="643" y="20757"/>
                    </a:cubicBezTo>
                    <a:cubicBezTo>
                      <a:pt x="619" y="20947"/>
                      <a:pt x="560" y="21149"/>
                      <a:pt x="560" y="21352"/>
                    </a:cubicBezTo>
                    <a:cubicBezTo>
                      <a:pt x="560" y="23733"/>
                      <a:pt x="548" y="26126"/>
                      <a:pt x="560" y="28508"/>
                    </a:cubicBezTo>
                    <a:cubicBezTo>
                      <a:pt x="560" y="28924"/>
                      <a:pt x="476" y="29341"/>
                      <a:pt x="524" y="29758"/>
                    </a:cubicBezTo>
                    <a:cubicBezTo>
                      <a:pt x="548" y="30008"/>
                      <a:pt x="441" y="30246"/>
                      <a:pt x="441" y="30496"/>
                    </a:cubicBezTo>
                    <a:cubicBezTo>
                      <a:pt x="464" y="30960"/>
                      <a:pt x="524" y="31436"/>
                      <a:pt x="548" y="31901"/>
                    </a:cubicBezTo>
                    <a:cubicBezTo>
                      <a:pt x="560" y="31984"/>
                      <a:pt x="548" y="32067"/>
                      <a:pt x="583" y="32139"/>
                    </a:cubicBezTo>
                    <a:cubicBezTo>
                      <a:pt x="857" y="32746"/>
                      <a:pt x="893" y="33389"/>
                      <a:pt x="893" y="34032"/>
                    </a:cubicBezTo>
                    <a:cubicBezTo>
                      <a:pt x="893" y="34223"/>
                      <a:pt x="941" y="34425"/>
                      <a:pt x="1012" y="34627"/>
                    </a:cubicBezTo>
                    <a:cubicBezTo>
                      <a:pt x="1095" y="34842"/>
                      <a:pt x="1179" y="35044"/>
                      <a:pt x="1060" y="35258"/>
                    </a:cubicBezTo>
                    <a:cubicBezTo>
                      <a:pt x="1012" y="35354"/>
                      <a:pt x="1012" y="35461"/>
                      <a:pt x="1012" y="35544"/>
                    </a:cubicBezTo>
                    <a:cubicBezTo>
                      <a:pt x="1024" y="35842"/>
                      <a:pt x="1036" y="36139"/>
                      <a:pt x="786" y="36389"/>
                    </a:cubicBezTo>
                    <a:cubicBezTo>
                      <a:pt x="714" y="36473"/>
                      <a:pt x="702" y="36568"/>
                      <a:pt x="679" y="36663"/>
                    </a:cubicBezTo>
                    <a:cubicBezTo>
                      <a:pt x="619" y="37068"/>
                      <a:pt x="595" y="37461"/>
                      <a:pt x="548" y="37866"/>
                    </a:cubicBezTo>
                    <a:cubicBezTo>
                      <a:pt x="500" y="38271"/>
                      <a:pt x="619" y="38652"/>
                      <a:pt x="583" y="39068"/>
                    </a:cubicBezTo>
                    <a:cubicBezTo>
                      <a:pt x="488" y="39985"/>
                      <a:pt x="560" y="40890"/>
                      <a:pt x="441" y="41795"/>
                    </a:cubicBezTo>
                    <a:cubicBezTo>
                      <a:pt x="369" y="42319"/>
                      <a:pt x="524" y="42855"/>
                      <a:pt x="226" y="43355"/>
                    </a:cubicBezTo>
                    <a:cubicBezTo>
                      <a:pt x="202" y="43390"/>
                      <a:pt x="202" y="43414"/>
                      <a:pt x="202" y="43450"/>
                    </a:cubicBezTo>
                    <a:cubicBezTo>
                      <a:pt x="167" y="44069"/>
                      <a:pt x="0" y="44700"/>
                      <a:pt x="71" y="45343"/>
                    </a:cubicBezTo>
                    <a:cubicBezTo>
                      <a:pt x="131" y="46010"/>
                      <a:pt x="71" y="46676"/>
                      <a:pt x="179" y="47343"/>
                    </a:cubicBezTo>
                    <a:cubicBezTo>
                      <a:pt x="286" y="48022"/>
                      <a:pt x="262" y="48712"/>
                      <a:pt x="310" y="49403"/>
                    </a:cubicBezTo>
                    <a:cubicBezTo>
                      <a:pt x="321" y="49653"/>
                      <a:pt x="369" y="49891"/>
                      <a:pt x="405" y="50141"/>
                    </a:cubicBezTo>
                    <a:cubicBezTo>
                      <a:pt x="429" y="50427"/>
                      <a:pt x="488" y="50701"/>
                      <a:pt x="500" y="50975"/>
                    </a:cubicBezTo>
                    <a:cubicBezTo>
                      <a:pt x="524" y="51475"/>
                      <a:pt x="500" y="51975"/>
                      <a:pt x="524" y="52487"/>
                    </a:cubicBezTo>
                    <a:cubicBezTo>
                      <a:pt x="524" y="52641"/>
                      <a:pt x="548" y="52820"/>
                      <a:pt x="595" y="52987"/>
                    </a:cubicBezTo>
                    <a:cubicBezTo>
                      <a:pt x="762" y="53642"/>
                      <a:pt x="833" y="54296"/>
                      <a:pt x="798" y="54951"/>
                    </a:cubicBezTo>
                    <a:cubicBezTo>
                      <a:pt x="774" y="55439"/>
                      <a:pt x="726" y="55939"/>
                      <a:pt x="726" y="56428"/>
                    </a:cubicBezTo>
                    <a:cubicBezTo>
                      <a:pt x="726" y="57975"/>
                      <a:pt x="738" y="59535"/>
                      <a:pt x="726" y="61083"/>
                    </a:cubicBezTo>
                    <a:cubicBezTo>
                      <a:pt x="714" y="61535"/>
                      <a:pt x="595" y="61976"/>
                      <a:pt x="536" y="62428"/>
                    </a:cubicBezTo>
                    <a:cubicBezTo>
                      <a:pt x="488" y="62738"/>
                      <a:pt x="429" y="63036"/>
                      <a:pt x="417" y="63345"/>
                    </a:cubicBezTo>
                    <a:cubicBezTo>
                      <a:pt x="405" y="63512"/>
                      <a:pt x="464" y="63690"/>
                      <a:pt x="488" y="63857"/>
                    </a:cubicBezTo>
                    <a:cubicBezTo>
                      <a:pt x="548" y="64250"/>
                      <a:pt x="607" y="64655"/>
                      <a:pt x="679" y="65060"/>
                    </a:cubicBezTo>
                    <a:cubicBezTo>
                      <a:pt x="798" y="65714"/>
                      <a:pt x="976" y="66369"/>
                      <a:pt x="1036" y="67036"/>
                    </a:cubicBezTo>
                    <a:cubicBezTo>
                      <a:pt x="1072" y="67524"/>
                      <a:pt x="1214" y="67989"/>
                      <a:pt x="1381" y="68453"/>
                    </a:cubicBezTo>
                    <a:cubicBezTo>
                      <a:pt x="1426" y="68557"/>
                      <a:pt x="1485" y="68596"/>
                      <a:pt x="1563" y="68596"/>
                    </a:cubicBezTo>
                    <a:cubicBezTo>
                      <a:pt x="1610" y="68596"/>
                      <a:pt x="1664" y="68582"/>
                      <a:pt x="1726" y="68560"/>
                    </a:cubicBezTo>
                    <a:cubicBezTo>
                      <a:pt x="2012" y="68465"/>
                      <a:pt x="2107" y="68286"/>
                      <a:pt x="2203" y="68060"/>
                    </a:cubicBezTo>
                    <a:cubicBezTo>
                      <a:pt x="2465" y="67441"/>
                      <a:pt x="2512" y="66774"/>
                      <a:pt x="2750" y="66131"/>
                    </a:cubicBezTo>
                    <a:cubicBezTo>
                      <a:pt x="2965" y="65595"/>
                      <a:pt x="2977" y="65048"/>
                      <a:pt x="2798" y="64452"/>
                    </a:cubicBezTo>
                    <a:cubicBezTo>
                      <a:pt x="2584" y="63798"/>
                      <a:pt x="2667" y="63083"/>
                      <a:pt x="2810" y="62405"/>
                    </a:cubicBezTo>
                    <a:cubicBezTo>
                      <a:pt x="2941" y="61845"/>
                      <a:pt x="3024" y="61262"/>
                      <a:pt x="3060" y="60702"/>
                    </a:cubicBezTo>
                    <a:cubicBezTo>
                      <a:pt x="3143" y="59773"/>
                      <a:pt x="3096" y="58833"/>
                      <a:pt x="3084" y="57916"/>
                    </a:cubicBezTo>
                    <a:cubicBezTo>
                      <a:pt x="3060" y="57463"/>
                      <a:pt x="2988" y="57035"/>
                      <a:pt x="2977" y="56606"/>
                    </a:cubicBezTo>
                    <a:cubicBezTo>
                      <a:pt x="2965" y="56249"/>
                      <a:pt x="2941" y="55880"/>
                      <a:pt x="2988" y="55523"/>
                    </a:cubicBezTo>
                    <a:cubicBezTo>
                      <a:pt x="3036" y="55166"/>
                      <a:pt x="3310" y="54820"/>
                      <a:pt x="3108" y="54427"/>
                    </a:cubicBezTo>
                    <a:cubicBezTo>
                      <a:pt x="3084" y="54404"/>
                      <a:pt x="3143" y="54344"/>
                      <a:pt x="3155" y="54296"/>
                    </a:cubicBezTo>
                    <a:cubicBezTo>
                      <a:pt x="3203" y="54011"/>
                      <a:pt x="3262" y="53749"/>
                      <a:pt x="3274" y="53463"/>
                    </a:cubicBezTo>
                    <a:cubicBezTo>
                      <a:pt x="3286" y="53261"/>
                      <a:pt x="3203" y="53034"/>
                      <a:pt x="3203" y="52820"/>
                    </a:cubicBezTo>
                    <a:cubicBezTo>
                      <a:pt x="3215" y="52189"/>
                      <a:pt x="3250" y="51546"/>
                      <a:pt x="3310" y="50903"/>
                    </a:cubicBezTo>
                    <a:cubicBezTo>
                      <a:pt x="3334" y="50546"/>
                      <a:pt x="3227" y="50189"/>
                      <a:pt x="3286" y="49832"/>
                    </a:cubicBezTo>
                    <a:cubicBezTo>
                      <a:pt x="3346" y="49534"/>
                      <a:pt x="3358" y="49236"/>
                      <a:pt x="3393" y="48939"/>
                    </a:cubicBezTo>
                    <a:cubicBezTo>
                      <a:pt x="3393" y="48867"/>
                      <a:pt x="3334" y="48796"/>
                      <a:pt x="3322" y="48712"/>
                    </a:cubicBezTo>
                    <a:cubicBezTo>
                      <a:pt x="3155" y="48141"/>
                      <a:pt x="3036" y="47557"/>
                      <a:pt x="3060" y="46962"/>
                    </a:cubicBezTo>
                    <a:cubicBezTo>
                      <a:pt x="3084" y="46653"/>
                      <a:pt x="3084" y="46331"/>
                      <a:pt x="3060" y="46022"/>
                    </a:cubicBezTo>
                    <a:cubicBezTo>
                      <a:pt x="3036" y="45783"/>
                      <a:pt x="3012" y="45533"/>
                      <a:pt x="2929" y="45295"/>
                    </a:cubicBezTo>
                    <a:cubicBezTo>
                      <a:pt x="2834" y="44950"/>
                      <a:pt x="2727" y="44593"/>
                      <a:pt x="2738" y="44236"/>
                    </a:cubicBezTo>
                    <a:cubicBezTo>
                      <a:pt x="2786" y="43509"/>
                      <a:pt x="2810" y="42795"/>
                      <a:pt x="2858" y="42081"/>
                    </a:cubicBezTo>
                    <a:lnTo>
                      <a:pt x="2858" y="42033"/>
                    </a:lnTo>
                    <a:cubicBezTo>
                      <a:pt x="3012" y="41366"/>
                      <a:pt x="3012" y="40676"/>
                      <a:pt x="2858" y="39997"/>
                    </a:cubicBezTo>
                    <a:cubicBezTo>
                      <a:pt x="2846" y="39902"/>
                      <a:pt x="2858" y="39807"/>
                      <a:pt x="2869" y="39711"/>
                    </a:cubicBezTo>
                    <a:cubicBezTo>
                      <a:pt x="2953" y="39283"/>
                      <a:pt x="3167" y="38854"/>
                      <a:pt x="2977" y="38390"/>
                    </a:cubicBezTo>
                    <a:cubicBezTo>
                      <a:pt x="2977" y="38354"/>
                      <a:pt x="2977" y="38330"/>
                      <a:pt x="2988" y="38294"/>
                    </a:cubicBezTo>
                    <a:cubicBezTo>
                      <a:pt x="3203" y="37735"/>
                      <a:pt x="3012" y="37199"/>
                      <a:pt x="2750" y="36675"/>
                    </a:cubicBezTo>
                    <a:cubicBezTo>
                      <a:pt x="2596" y="36318"/>
                      <a:pt x="2512" y="35913"/>
                      <a:pt x="2048" y="35711"/>
                    </a:cubicBezTo>
                    <a:cubicBezTo>
                      <a:pt x="2024" y="35699"/>
                      <a:pt x="2036" y="35604"/>
                      <a:pt x="2036" y="35544"/>
                    </a:cubicBezTo>
                    <a:cubicBezTo>
                      <a:pt x="2024" y="35354"/>
                      <a:pt x="2250" y="35187"/>
                      <a:pt x="2096" y="34961"/>
                    </a:cubicBezTo>
                    <a:cubicBezTo>
                      <a:pt x="1929" y="34746"/>
                      <a:pt x="1976" y="34484"/>
                      <a:pt x="2084" y="34246"/>
                    </a:cubicBezTo>
                    <a:cubicBezTo>
                      <a:pt x="2131" y="34151"/>
                      <a:pt x="2191" y="34008"/>
                      <a:pt x="2167" y="33889"/>
                    </a:cubicBezTo>
                    <a:cubicBezTo>
                      <a:pt x="2155" y="33544"/>
                      <a:pt x="2298" y="33199"/>
                      <a:pt x="2429" y="32853"/>
                    </a:cubicBezTo>
                    <a:cubicBezTo>
                      <a:pt x="2488" y="32722"/>
                      <a:pt x="2607" y="32603"/>
                      <a:pt x="2631" y="32460"/>
                    </a:cubicBezTo>
                    <a:cubicBezTo>
                      <a:pt x="2727" y="32079"/>
                      <a:pt x="2917" y="31722"/>
                      <a:pt x="2798" y="31294"/>
                    </a:cubicBezTo>
                    <a:cubicBezTo>
                      <a:pt x="2727" y="31008"/>
                      <a:pt x="2858" y="30663"/>
                      <a:pt x="2858" y="30353"/>
                    </a:cubicBezTo>
                    <a:cubicBezTo>
                      <a:pt x="2858" y="30115"/>
                      <a:pt x="2834" y="29889"/>
                      <a:pt x="2798" y="29651"/>
                    </a:cubicBezTo>
                    <a:cubicBezTo>
                      <a:pt x="2786" y="29579"/>
                      <a:pt x="2750" y="29508"/>
                      <a:pt x="2762" y="29424"/>
                    </a:cubicBezTo>
                    <a:cubicBezTo>
                      <a:pt x="2917" y="28758"/>
                      <a:pt x="2988" y="28079"/>
                      <a:pt x="2988" y="27388"/>
                    </a:cubicBezTo>
                    <a:cubicBezTo>
                      <a:pt x="2988" y="27317"/>
                      <a:pt x="3036" y="27245"/>
                      <a:pt x="3036" y="27162"/>
                    </a:cubicBezTo>
                    <a:cubicBezTo>
                      <a:pt x="3048" y="26722"/>
                      <a:pt x="3048" y="26293"/>
                      <a:pt x="3060" y="25852"/>
                    </a:cubicBezTo>
                    <a:cubicBezTo>
                      <a:pt x="3060" y="25579"/>
                      <a:pt x="2941" y="25305"/>
                      <a:pt x="3060" y="25007"/>
                    </a:cubicBezTo>
                    <a:cubicBezTo>
                      <a:pt x="3119" y="24876"/>
                      <a:pt x="3084" y="24698"/>
                      <a:pt x="3060" y="24555"/>
                    </a:cubicBezTo>
                    <a:cubicBezTo>
                      <a:pt x="3048" y="24436"/>
                      <a:pt x="3000" y="24328"/>
                      <a:pt x="3000" y="24221"/>
                    </a:cubicBezTo>
                    <a:cubicBezTo>
                      <a:pt x="2988" y="23102"/>
                      <a:pt x="2917" y="21971"/>
                      <a:pt x="3203" y="20864"/>
                    </a:cubicBezTo>
                    <a:cubicBezTo>
                      <a:pt x="3298" y="20459"/>
                      <a:pt x="3084" y="20042"/>
                      <a:pt x="3167" y="19614"/>
                    </a:cubicBezTo>
                    <a:cubicBezTo>
                      <a:pt x="3239" y="19221"/>
                      <a:pt x="3119" y="18816"/>
                      <a:pt x="3096" y="18423"/>
                    </a:cubicBezTo>
                    <a:cubicBezTo>
                      <a:pt x="3096" y="18280"/>
                      <a:pt x="3096" y="18137"/>
                      <a:pt x="3084" y="18006"/>
                    </a:cubicBezTo>
                    <a:cubicBezTo>
                      <a:pt x="3024" y="17447"/>
                      <a:pt x="2929" y="16887"/>
                      <a:pt x="2881" y="16339"/>
                    </a:cubicBezTo>
                    <a:cubicBezTo>
                      <a:pt x="2869" y="16113"/>
                      <a:pt x="2965" y="15887"/>
                      <a:pt x="2977" y="15649"/>
                    </a:cubicBezTo>
                    <a:cubicBezTo>
                      <a:pt x="2988" y="15149"/>
                      <a:pt x="2977" y="14625"/>
                      <a:pt x="2988" y="14101"/>
                    </a:cubicBezTo>
                    <a:cubicBezTo>
                      <a:pt x="3000" y="13577"/>
                      <a:pt x="2738" y="13101"/>
                      <a:pt x="2727" y="12589"/>
                    </a:cubicBezTo>
                    <a:cubicBezTo>
                      <a:pt x="2727" y="12232"/>
                      <a:pt x="2679" y="11875"/>
                      <a:pt x="2643" y="11517"/>
                    </a:cubicBezTo>
                    <a:cubicBezTo>
                      <a:pt x="2619" y="11160"/>
                      <a:pt x="2548" y="10803"/>
                      <a:pt x="2548" y="10446"/>
                    </a:cubicBezTo>
                    <a:cubicBezTo>
                      <a:pt x="2560" y="9827"/>
                      <a:pt x="2631" y="9219"/>
                      <a:pt x="2643" y="8612"/>
                    </a:cubicBezTo>
                    <a:cubicBezTo>
                      <a:pt x="2679" y="7910"/>
                      <a:pt x="2667" y="7195"/>
                      <a:pt x="2667" y="6493"/>
                    </a:cubicBezTo>
                    <a:cubicBezTo>
                      <a:pt x="2667" y="6362"/>
                      <a:pt x="2667" y="6219"/>
                      <a:pt x="2703" y="6076"/>
                    </a:cubicBezTo>
                    <a:cubicBezTo>
                      <a:pt x="2846" y="5659"/>
                      <a:pt x="2917" y="5267"/>
                      <a:pt x="2881" y="4826"/>
                    </a:cubicBezTo>
                    <a:cubicBezTo>
                      <a:pt x="2869" y="4564"/>
                      <a:pt x="2881" y="4290"/>
                      <a:pt x="2881" y="4028"/>
                    </a:cubicBezTo>
                    <a:cubicBezTo>
                      <a:pt x="2869" y="3433"/>
                      <a:pt x="2917" y="2838"/>
                      <a:pt x="2869" y="2195"/>
                    </a:cubicBezTo>
                    <a:cubicBezTo>
                      <a:pt x="2810" y="1885"/>
                      <a:pt x="2762" y="1588"/>
                      <a:pt x="2584" y="1302"/>
                    </a:cubicBezTo>
                    <a:cubicBezTo>
                      <a:pt x="2548" y="1230"/>
                      <a:pt x="2548" y="1147"/>
                      <a:pt x="2512" y="1076"/>
                    </a:cubicBezTo>
                    <a:cubicBezTo>
                      <a:pt x="2381" y="766"/>
                      <a:pt x="2274" y="421"/>
                      <a:pt x="2012" y="159"/>
                    </a:cubicBezTo>
                    <a:cubicBezTo>
                      <a:pt x="1904" y="51"/>
                      <a:pt x="1830" y="0"/>
                      <a:pt x="174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59"/>
              <p:cNvSpPr/>
              <p:nvPr/>
            </p:nvSpPr>
            <p:spPr>
              <a:xfrm>
                <a:off x="77375" y="947175"/>
                <a:ext cx="32775" cy="63475"/>
              </a:xfrm>
              <a:custGeom>
                <a:avLst/>
                <a:gdLst/>
                <a:ahLst/>
                <a:cxnLst/>
                <a:rect l="l" t="t" r="r" b="b"/>
                <a:pathLst>
                  <a:path w="1311" h="2539" extrusionOk="0">
                    <a:moveTo>
                      <a:pt x="643" y="0"/>
                    </a:moveTo>
                    <a:cubicBezTo>
                      <a:pt x="579" y="0"/>
                      <a:pt x="507" y="27"/>
                      <a:pt x="429" y="76"/>
                    </a:cubicBezTo>
                    <a:cubicBezTo>
                      <a:pt x="239" y="207"/>
                      <a:pt x="24" y="921"/>
                      <a:pt x="13" y="1135"/>
                    </a:cubicBezTo>
                    <a:cubicBezTo>
                      <a:pt x="1" y="1516"/>
                      <a:pt x="1" y="1885"/>
                      <a:pt x="13" y="2266"/>
                    </a:cubicBezTo>
                    <a:cubicBezTo>
                      <a:pt x="13" y="2350"/>
                      <a:pt x="108" y="2505"/>
                      <a:pt x="191" y="2517"/>
                    </a:cubicBezTo>
                    <a:cubicBezTo>
                      <a:pt x="264" y="2528"/>
                      <a:pt x="350" y="2539"/>
                      <a:pt x="432" y="2539"/>
                    </a:cubicBezTo>
                    <a:cubicBezTo>
                      <a:pt x="524" y="2539"/>
                      <a:pt x="611" y="2525"/>
                      <a:pt x="667" y="2481"/>
                    </a:cubicBezTo>
                    <a:cubicBezTo>
                      <a:pt x="858" y="2350"/>
                      <a:pt x="1036" y="2159"/>
                      <a:pt x="1120" y="1969"/>
                    </a:cubicBezTo>
                    <a:cubicBezTo>
                      <a:pt x="1215" y="1695"/>
                      <a:pt x="1298" y="1397"/>
                      <a:pt x="1298" y="1040"/>
                    </a:cubicBezTo>
                    <a:cubicBezTo>
                      <a:pt x="1310" y="600"/>
                      <a:pt x="965" y="445"/>
                      <a:pt x="858" y="183"/>
                    </a:cubicBezTo>
                    <a:cubicBezTo>
                      <a:pt x="809" y="56"/>
                      <a:pt x="734" y="0"/>
                      <a:pt x="64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24" name="Google Shape;924;p59"/>
          <p:cNvSpPr txBox="1">
            <a:spLocks noGrp="1"/>
          </p:cNvSpPr>
          <p:nvPr>
            <p:ph type="subTitle" idx="1"/>
          </p:nvPr>
        </p:nvSpPr>
        <p:spPr>
          <a:xfrm>
            <a:off x="1052076" y="1289514"/>
            <a:ext cx="7167903" cy="296846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/>
            <a:r>
              <a:rPr lang="id-ID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Contoh :</a:t>
            </a:r>
            <a:endParaRPr lang="ar-DZ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0" lvl="0" indent="0"/>
            <a:r>
              <a:rPr lang="ar-DZ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نجح الطلاّبُ كلُّهم, أو جميعُهم, أو عامّتهُم</a:t>
            </a:r>
          </a:p>
          <a:p>
            <a:pPr marL="0" indent="0"/>
            <a:r>
              <a:rPr lang="ar-DZ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قابلتُ النّاجحاتِ كلَّهنَّ, أو جميعَهنَّ, أو عامّتَهنّ</a:t>
            </a:r>
          </a:p>
          <a:p>
            <a:pPr marL="0" lvl="0" indent="0"/>
            <a:r>
              <a:rPr lang="ar-DZ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قرأتُ الكتابَ  كلَّه, أو جميعَهُ, أو عامّتَه</a:t>
            </a:r>
            <a:endParaRPr lang="id-ID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26" name="Google Shape;926;p59">
            <a:hlinkClick r:id="rId11" action="ppaction://hlinksldjump"/>
          </p:cNvPr>
          <p:cNvSpPr/>
          <p:nvPr/>
        </p:nvSpPr>
        <p:spPr>
          <a:xfrm rot="-5400000">
            <a:off x="8466100" y="4380700"/>
            <a:ext cx="748800" cy="16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Inicio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7" name="Google Shape;927;p59">
            <a:hlinkClick r:id="rId12" action="ppaction://hlinksldjump"/>
          </p:cNvPr>
          <p:cNvSpPr/>
          <p:nvPr/>
        </p:nvSpPr>
        <p:spPr>
          <a:xfrm rot="-5400000">
            <a:off x="8466100" y="3604625"/>
            <a:ext cx="748800" cy="168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Fondos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8" name="Google Shape;928;p59">
            <a:hlinkClick r:id="" action="ppaction://noaction"/>
          </p:cNvPr>
          <p:cNvSpPr/>
          <p:nvPr/>
        </p:nvSpPr>
        <p:spPr>
          <a:xfrm rot="-5400000">
            <a:off x="8466100" y="2828551"/>
            <a:ext cx="748800" cy="1680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Bienvenida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29" name="Google Shape;929;p59">
            <a:hlinkClick r:id="" action="ppaction://noaction"/>
          </p:cNvPr>
          <p:cNvSpPr/>
          <p:nvPr/>
        </p:nvSpPr>
        <p:spPr>
          <a:xfrm rot="-5400000">
            <a:off x="8466100" y="2052476"/>
            <a:ext cx="748800" cy="16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Planific.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0" name="Google Shape;930;p59">
            <a:hlinkClick r:id="" action="ppaction://noaction"/>
          </p:cNvPr>
          <p:cNvSpPr/>
          <p:nvPr/>
        </p:nvSpPr>
        <p:spPr>
          <a:xfrm rot="-5400000">
            <a:off x="8466100" y="1276401"/>
            <a:ext cx="748800" cy="16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Tareas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  <p:sp>
        <p:nvSpPr>
          <p:cNvPr id="931" name="Google Shape;931;p59">
            <a:hlinkClick r:id="" action="ppaction://noaction"/>
          </p:cNvPr>
          <p:cNvSpPr/>
          <p:nvPr/>
        </p:nvSpPr>
        <p:spPr>
          <a:xfrm rot="-5400000">
            <a:off x="8466100" y="500326"/>
            <a:ext cx="748800" cy="16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7163" dist="123825" dir="17220000" algn="bl" rotWithShape="0">
              <a:srgbClr val="000000">
                <a:alpha val="1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Pangolin"/>
                <a:ea typeface="Pangolin"/>
                <a:cs typeface="Pangolin"/>
                <a:sym typeface="Pangolin"/>
              </a:rPr>
              <a:t>Pruebas</a:t>
            </a:r>
            <a:endParaRPr sz="1000">
              <a:solidFill>
                <a:schemeClr val="dk1"/>
              </a:solidFill>
              <a:latin typeface="Pangolin"/>
              <a:ea typeface="Pangolin"/>
              <a:cs typeface="Pangolin"/>
              <a:sym typeface="Pangolin"/>
            </a:endParaRPr>
          </a:p>
        </p:txBody>
      </p:sp>
    </p:spTree>
    <p:extLst>
      <p:ext uri="{BB962C8B-B14F-4D97-AF65-F5344CB8AC3E}">
        <p14:creationId xmlns:p14="http://schemas.microsoft.com/office/powerpoint/2010/main" val="3453601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44E8B6-3975-A557-12D7-BA82E6D26EFF}"/>
              </a:ext>
            </a:extLst>
          </p:cNvPr>
          <p:cNvSpPr/>
          <p:nvPr/>
        </p:nvSpPr>
        <p:spPr>
          <a:xfrm>
            <a:off x="1604282" y="1428748"/>
            <a:ext cx="5935436" cy="25799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u="sng" dirty="0">
                <a:latin typeface="Bodoni MT Black" panose="02070A03080606020203" pitchFamily="18" charset="0"/>
              </a:rPr>
              <a:t>SEKIAN TERIMAKASIH</a:t>
            </a:r>
          </a:p>
        </p:txBody>
      </p:sp>
    </p:spTree>
    <p:extLst>
      <p:ext uri="{BB962C8B-B14F-4D97-AF65-F5344CB8AC3E}">
        <p14:creationId xmlns:p14="http://schemas.microsoft.com/office/powerpoint/2010/main" val="3195872751"/>
      </p:ext>
    </p:extLst>
  </p:cSld>
  <p:clrMapOvr>
    <a:masterClrMapping/>
  </p:clrMapOvr>
</p:sld>
</file>

<file path=ppt/theme/theme1.xml><?xml version="1.0" encoding="utf-8"?>
<a:theme xmlns:a="http://schemas.openxmlformats.org/drawingml/2006/main" name="Jungle Style Education Pack for Teachers by Slidesgo">
  <a:themeElements>
    <a:clrScheme name="Simple Light">
      <a:dk1>
        <a:srgbClr val="2B2823"/>
      </a:dk1>
      <a:lt1>
        <a:srgbClr val="F7F1E6"/>
      </a:lt1>
      <a:dk2>
        <a:srgbClr val="B3C099"/>
      </a:dk2>
      <a:lt2>
        <a:srgbClr val="92AD97"/>
      </a:lt2>
      <a:accent1>
        <a:srgbClr val="554D3F"/>
      </a:accent1>
      <a:accent2>
        <a:srgbClr val="967951"/>
      </a:accent2>
      <a:accent3>
        <a:srgbClr val="D8BE8D"/>
      </a:accent3>
      <a:accent4>
        <a:srgbClr val="B99561"/>
      </a:accent4>
      <a:accent5>
        <a:srgbClr val="FFFFFF"/>
      </a:accent5>
      <a:accent6>
        <a:srgbClr val="E1E6D6"/>
      </a:accent6>
      <a:hlink>
        <a:srgbClr val="2B282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574</Words>
  <Application>Microsoft Office PowerPoint</Application>
  <PresentationFormat>On-screen Show (16:9)</PresentationFormat>
  <Paragraphs>120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Bebas Neue</vt:lpstr>
      <vt:lpstr>Livvic</vt:lpstr>
      <vt:lpstr>Bodoni MT Black</vt:lpstr>
      <vt:lpstr>Pangolin</vt:lpstr>
      <vt:lpstr>Sakkal Majalla</vt:lpstr>
      <vt:lpstr>Jungle Style Education Pack for Teachers by Slidesgo</vt:lpstr>
      <vt:lpstr>Taukid</vt:lpstr>
      <vt:lpstr>Macam-macam Taukid</vt:lpstr>
      <vt:lpstr>Taukid Lafdzi</vt:lpstr>
      <vt:lpstr>Taukid Ma’nawi</vt:lpstr>
      <vt:lpstr>01</vt:lpstr>
      <vt:lpstr>PowerPoint Presentation</vt:lpstr>
      <vt:lpstr>02</vt:lpstr>
      <vt:lpstr>PowerPoint Presentation</vt:lpstr>
      <vt:lpstr>03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Pack educativo de la jungla para docentes</dc:title>
  <dc:creator>user</dc:creator>
  <cp:lastModifiedBy>faizasalsabila128@gmail.com</cp:lastModifiedBy>
  <cp:revision>8</cp:revision>
  <dcterms:modified xsi:type="dcterms:W3CDTF">2022-11-11T07:29:45Z</dcterms:modified>
</cp:coreProperties>
</file>